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76" r:id="rId2"/>
    <p:sldId id="261" r:id="rId3"/>
    <p:sldId id="262" r:id="rId4"/>
    <p:sldId id="311" r:id="rId5"/>
    <p:sldId id="296" r:id="rId6"/>
    <p:sldId id="297" r:id="rId7"/>
    <p:sldId id="322" r:id="rId8"/>
    <p:sldId id="309" r:id="rId9"/>
    <p:sldId id="323" r:id="rId10"/>
    <p:sldId id="289" r:id="rId11"/>
    <p:sldId id="321" r:id="rId12"/>
    <p:sldId id="293" r:id="rId13"/>
    <p:sldId id="313" r:id="rId14"/>
    <p:sldId id="324" r:id="rId15"/>
    <p:sldId id="325" r:id="rId16"/>
    <p:sldId id="326" r:id="rId17"/>
    <p:sldId id="327" r:id="rId18"/>
    <p:sldId id="310" r:id="rId19"/>
    <p:sldId id="328" r:id="rId20"/>
    <p:sldId id="329" r:id="rId21"/>
    <p:sldId id="330" r:id="rId22"/>
    <p:sldId id="333" r:id="rId23"/>
    <p:sldId id="308" r:id="rId24"/>
    <p:sldId id="332" r:id="rId25"/>
    <p:sldId id="334" r:id="rId26"/>
    <p:sldId id="335" r:id="rId27"/>
    <p:sldId id="337" r:id="rId28"/>
    <p:sldId id="26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40DB"/>
    <a:srgbClr val="3B69F4"/>
    <a:srgbClr val="5353E0"/>
    <a:srgbClr val="15111E"/>
    <a:srgbClr val="918E53"/>
    <a:srgbClr val="F2BC22"/>
    <a:srgbClr val="E09C9C"/>
    <a:srgbClr val="EE9C9C"/>
    <a:srgbClr val="F29898"/>
    <a:srgbClr val="F4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73" autoAdjust="0"/>
  </p:normalViewPr>
  <p:slideViewPr>
    <p:cSldViewPr snapToGrid="0">
      <p:cViewPr varScale="1">
        <p:scale>
          <a:sx n="105" d="100"/>
          <a:sy n="105" d="100"/>
        </p:scale>
        <p:origin x="54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E2BA6-E5CB-4EAE-A2D2-907BF7336CEB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97D62-EF86-438C-B7A9-C3FE1E1A6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42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>
          <a:extLst>
            <a:ext uri="{FF2B5EF4-FFF2-40B4-BE49-F238E27FC236}">
              <a16:creationId xmlns:a16="http://schemas.microsoft.com/office/drawing/2014/main" id="{5D054FA3-2ACC-BAD8-0282-96594126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>
            <a:extLst>
              <a:ext uri="{FF2B5EF4-FFF2-40B4-BE49-F238E27FC236}">
                <a16:creationId xmlns:a16="http://schemas.microsoft.com/office/drawing/2014/main" id="{6132AFE7-D99A-EF8B-15BF-319110277D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>
            <a:extLst>
              <a:ext uri="{FF2B5EF4-FFF2-40B4-BE49-F238E27FC236}">
                <a16:creationId xmlns:a16="http://schemas.microsoft.com/office/drawing/2014/main" id="{37937B6C-03AB-3327-AAAF-8C5C45DEA2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7887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>
          <a:extLst>
            <a:ext uri="{FF2B5EF4-FFF2-40B4-BE49-F238E27FC236}">
              <a16:creationId xmlns:a16="http://schemas.microsoft.com/office/drawing/2014/main" id="{832F1561-301A-E38A-9714-CD09A86E0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>
            <a:extLst>
              <a:ext uri="{FF2B5EF4-FFF2-40B4-BE49-F238E27FC236}">
                <a16:creationId xmlns:a16="http://schemas.microsoft.com/office/drawing/2014/main" id="{64935DC9-748A-E647-2860-7AC481957F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>
            <a:extLst>
              <a:ext uri="{FF2B5EF4-FFF2-40B4-BE49-F238E27FC236}">
                <a16:creationId xmlns:a16="http://schemas.microsoft.com/office/drawing/2014/main" id="{29D1A74C-29CB-2FBD-0111-38B5C779D7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8271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>
          <a:extLst>
            <a:ext uri="{FF2B5EF4-FFF2-40B4-BE49-F238E27FC236}">
              <a16:creationId xmlns:a16="http://schemas.microsoft.com/office/drawing/2014/main" id="{4C73EC75-A34E-6511-EAFA-99E32D54A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>
            <a:extLst>
              <a:ext uri="{FF2B5EF4-FFF2-40B4-BE49-F238E27FC236}">
                <a16:creationId xmlns:a16="http://schemas.microsoft.com/office/drawing/2014/main" id="{4EAC8FFF-55E5-92C3-F50A-395BDFA0BF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>
            <a:extLst>
              <a:ext uri="{FF2B5EF4-FFF2-40B4-BE49-F238E27FC236}">
                <a16:creationId xmlns:a16="http://schemas.microsoft.com/office/drawing/2014/main" id="{A02326E3-32A4-E9BC-9211-47BC34FD0B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4768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C810F78A-9062-4A52-AA92-060FA2499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f3733819e_0_95:notes">
            <a:extLst>
              <a:ext uri="{FF2B5EF4-FFF2-40B4-BE49-F238E27FC236}">
                <a16:creationId xmlns:a16="http://schemas.microsoft.com/office/drawing/2014/main" id="{49A410B8-3DCE-DA79-D3E5-65FA161219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2af3733819e_0_95:notes">
            <a:extLst>
              <a:ext uri="{FF2B5EF4-FFF2-40B4-BE49-F238E27FC236}">
                <a16:creationId xmlns:a16="http://schemas.microsoft.com/office/drawing/2014/main" id="{13AD0471-03AA-CF89-B341-22BD5B7B35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1547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>
          <a:extLst>
            <a:ext uri="{FF2B5EF4-FFF2-40B4-BE49-F238E27FC236}">
              <a16:creationId xmlns:a16="http://schemas.microsoft.com/office/drawing/2014/main" id="{5D6C8DE1-CD50-26B5-6D19-E6988ECF6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>
            <a:extLst>
              <a:ext uri="{FF2B5EF4-FFF2-40B4-BE49-F238E27FC236}">
                <a16:creationId xmlns:a16="http://schemas.microsoft.com/office/drawing/2014/main" id="{3F20545E-D601-7B83-F1B3-4EA42D450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>
            <a:extLst>
              <a:ext uri="{FF2B5EF4-FFF2-40B4-BE49-F238E27FC236}">
                <a16:creationId xmlns:a16="http://schemas.microsoft.com/office/drawing/2014/main" id="{594E3536-F16B-AC01-D362-08D4125D3E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5030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>
          <a:extLst>
            <a:ext uri="{FF2B5EF4-FFF2-40B4-BE49-F238E27FC236}">
              <a16:creationId xmlns:a16="http://schemas.microsoft.com/office/drawing/2014/main" id="{85EAB818-03A9-EC94-F140-5FA17F2C1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>
            <a:extLst>
              <a:ext uri="{FF2B5EF4-FFF2-40B4-BE49-F238E27FC236}">
                <a16:creationId xmlns:a16="http://schemas.microsoft.com/office/drawing/2014/main" id="{E2FF7C32-B39C-880F-3252-D83C52B6A4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>
            <a:extLst>
              <a:ext uri="{FF2B5EF4-FFF2-40B4-BE49-F238E27FC236}">
                <a16:creationId xmlns:a16="http://schemas.microsoft.com/office/drawing/2014/main" id="{A2788F57-F0F8-AA44-AB49-95A8B17C1C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9267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8246ED5D-6300-CFE5-5104-834DCA502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f3733819e_0_95:notes">
            <a:extLst>
              <a:ext uri="{FF2B5EF4-FFF2-40B4-BE49-F238E27FC236}">
                <a16:creationId xmlns:a16="http://schemas.microsoft.com/office/drawing/2014/main" id="{15CEAAF7-4904-864D-A011-2F58DDB436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2af3733819e_0_95:notes">
            <a:extLst>
              <a:ext uri="{FF2B5EF4-FFF2-40B4-BE49-F238E27FC236}">
                <a16:creationId xmlns:a16="http://schemas.microsoft.com/office/drawing/2014/main" id="{302CB1E2-15F9-C719-63FB-65625BB6AD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6565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>
          <a:extLst>
            <a:ext uri="{FF2B5EF4-FFF2-40B4-BE49-F238E27FC236}">
              <a16:creationId xmlns:a16="http://schemas.microsoft.com/office/drawing/2014/main" id="{46F40FD0-91CC-7AB1-8F3D-5C168901B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>
            <a:extLst>
              <a:ext uri="{FF2B5EF4-FFF2-40B4-BE49-F238E27FC236}">
                <a16:creationId xmlns:a16="http://schemas.microsoft.com/office/drawing/2014/main" id="{C2C35EC9-C5D6-94AE-06F1-B131C30D55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>
            <a:extLst>
              <a:ext uri="{FF2B5EF4-FFF2-40B4-BE49-F238E27FC236}">
                <a16:creationId xmlns:a16="http://schemas.microsoft.com/office/drawing/2014/main" id="{68FBF651-21F3-031F-42DF-1515476BB4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4328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3EC62DF3-EE67-2420-098E-217200629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f3733819e_0_95:notes">
            <a:extLst>
              <a:ext uri="{FF2B5EF4-FFF2-40B4-BE49-F238E27FC236}">
                <a16:creationId xmlns:a16="http://schemas.microsoft.com/office/drawing/2014/main" id="{B8B2FB20-0DFC-5E36-0AA0-503CDDBC85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2af3733819e_0_95:notes">
            <a:extLst>
              <a:ext uri="{FF2B5EF4-FFF2-40B4-BE49-F238E27FC236}">
                <a16:creationId xmlns:a16="http://schemas.microsoft.com/office/drawing/2014/main" id="{BD80918B-C62D-FF79-F0AC-641D10AE61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6499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>
          <a:extLst>
            <a:ext uri="{FF2B5EF4-FFF2-40B4-BE49-F238E27FC236}">
              <a16:creationId xmlns:a16="http://schemas.microsoft.com/office/drawing/2014/main" id="{AC28B058-17E4-DAD9-6CED-508F81087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>
            <a:extLst>
              <a:ext uri="{FF2B5EF4-FFF2-40B4-BE49-F238E27FC236}">
                <a16:creationId xmlns:a16="http://schemas.microsoft.com/office/drawing/2014/main" id="{C8C24375-5312-EB01-3962-DDA89A08E5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>
            <a:extLst>
              <a:ext uri="{FF2B5EF4-FFF2-40B4-BE49-F238E27FC236}">
                <a16:creationId xmlns:a16="http://schemas.microsoft.com/office/drawing/2014/main" id="{FB15B383-32B6-3C62-DC03-77B7D6D916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759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>
          <a:extLst>
            <a:ext uri="{FF2B5EF4-FFF2-40B4-BE49-F238E27FC236}">
              <a16:creationId xmlns:a16="http://schemas.microsoft.com/office/drawing/2014/main" id="{A30ACF43-A3BF-E2C2-2ECC-D47607B93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>
            <a:extLst>
              <a:ext uri="{FF2B5EF4-FFF2-40B4-BE49-F238E27FC236}">
                <a16:creationId xmlns:a16="http://schemas.microsoft.com/office/drawing/2014/main" id="{8E633901-9F91-DF8B-5B4F-63B16B3770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>
            <a:extLst>
              <a:ext uri="{FF2B5EF4-FFF2-40B4-BE49-F238E27FC236}">
                <a16:creationId xmlns:a16="http://schemas.microsoft.com/office/drawing/2014/main" id="{E07FCA5A-A8DB-8627-DD02-F315F1FCEF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8977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f3733819e_0_9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2af3733819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75E6235F-A73E-79AC-EF2F-15D8F19DE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f3733819e_0_95:notes">
            <a:extLst>
              <a:ext uri="{FF2B5EF4-FFF2-40B4-BE49-F238E27FC236}">
                <a16:creationId xmlns:a16="http://schemas.microsoft.com/office/drawing/2014/main" id="{62C749F0-9A0E-BE70-3C18-C27169BB4E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2af3733819e_0_95:notes">
            <a:extLst>
              <a:ext uri="{FF2B5EF4-FFF2-40B4-BE49-F238E27FC236}">
                <a16:creationId xmlns:a16="http://schemas.microsoft.com/office/drawing/2014/main" id="{8D268C6A-00FF-202A-04C3-441B009D02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1938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>
          <a:extLst>
            <a:ext uri="{FF2B5EF4-FFF2-40B4-BE49-F238E27FC236}">
              <a16:creationId xmlns:a16="http://schemas.microsoft.com/office/drawing/2014/main" id="{0FA807D4-D169-EE39-9A6A-8E434E246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>
            <a:extLst>
              <a:ext uri="{FF2B5EF4-FFF2-40B4-BE49-F238E27FC236}">
                <a16:creationId xmlns:a16="http://schemas.microsoft.com/office/drawing/2014/main" id="{5BF0AFCC-D047-9678-0084-94EC9FADF0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>
            <a:extLst>
              <a:ext uri="{FF2B5EF4-FFF2-40B4-BE49-F238E27FC236}">
                <a16:creationId xmlns:a16="http://schemas.microsoft.com/office/drawing/2014/main" id="{95D4CBBA-91F9-022F-E4F5-0AA5650A4F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144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>
          <a:extLst>
            <a:ext uri="{FF2B5EF4-FFF2-40B4-BE49-F238E27FC236}">
              <a16:creationId xmlns:a16="http://schemas.microsoft.com/office/drawing/2014/main" id="{15CFB273-B81C-A41E-F7D4-817B099CE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>
            <a:extLst>
              <a:ext uri="{FF2B5EF4-FFF2-40B4-BE49-F238E27FC236}">
                <a16:creationId xmlns:a16="http://schemas.microsoft.com/office/drawing/2014/main" id="{E5483A5F-BD62-E58B-EB2A-352449A9B2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>
            <a:extLst>
              <a:ext uri="{FF2B5EF4-FFF2-40B4-BE49-F238E27FC236}">
                <a16:creationId xmlns:a16="http://schemas.microsoft.com/office/drawing/2014/main" id="{7609798B-42E2-2168-7BD5-B683586BE1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7936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>
          <a:extLst>
            <a:ext uri="{FF2B5EF4-FFF2-40B4-BE49-F238E27FC236}">
              <a16:creationId xmlns:a16="http://schemas.microsoft.com/office/drawing/2014/main" id="{0EFE6E62-EBC5-E99E-B2E5-078A34FCB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>
            <a:extLst>
              <a:ext uri="{FF2B5EF4-FFF2-40B4-BE49-F238E27FC236}">
                <a16:creationId xmlns:a16="http://schemas.microsoft.com/office/drawing/2014/main" id="{24559137-9917-E03D-B56F-E0AED27BFE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>
            <a:extLst>
              <a:ext uri="{FF2B5EF4-FFF2-40B4-BE49-F238E27FC236}">
                <a16:creationId xmlns:a16="http://schemas.microsoft.com/office/drawing/2014/main" id="{A54FD698-5D24-D600-E148-A064AA391E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4551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6B99C42A-786E-9BFF-0588-B46CFA224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f3733819e_0_95:notes">
            <a:extLst>
              <a:ext uri="{FF2B5EF4-FFF2-40B4-BE49-F238E27FC236}">
                <a16:creationId xmlns:a16="http://schemas.microsoft.com/office/drawing/2014/main" id="{AF7DBEA5-2403-1175-EDCB-BC99549A78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2af3733819e_0_95:notes">
            <a:extLst>
              <a:ext uri="{FF2B5EF4-FFF2-40B4-BE49-F238E27FC236}">
                <a16:creationId xmlns:a16="http://schemas.microsoft.com/office/drawing/2014/main" id="{AE527FEF-081F-4504-94A1-A5F86855F2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0961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>
          <a:extLst>
            <a:ext uri="{FF2B5EF4-FFF2-40B4-BE49-F238E27FC236}">
              <a16:creationId xmlns:a16="http://schemas.microsoft.com/office/drawing/2014/main" id="{83538DA1-F2CD-C37F-87B8-F32E5AC9D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>
            <a:extLst>
              <a:ext uri="{FF2B5EF4-FFF2-40B4-BE49-F238E27FC236}">
                <a16:creationId xmlns:a16="http://schemas.microsoft.com/office/drawing/2014/main" id="{E8485676-1991-196A-29BC-9549EC1D8E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>
            <a:extLst>
              <a:ext uri="{FF2B5EF4-FFF2-40B4-BE49-F238E27FC236}">
                <a16:creationId xmlns:a16="http://schemas.microsoft.com/office/drawing/2014/main" id="{0D360E4A-4F29-D6F9-F3E2-560493FD77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0977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>
          <a:extLst>
            <a:ext uri="{FF2B5EF4-FFF2-40B4-BE49-F238E27FC236}">
              <a16:creationId xmlns:a16="http://schemas.microsoft.com/office/drawing/2014/main" id="{74F2396B-0DE6-2294-4B3B-F8B37AC91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>
            <a:extLst>
              <a:ext uri="{FF2B5EF4-FFF2-40B4-BE49-F238E27FC236}">
                <a16:creationId xmlns:a16="http://schemas.microsoft.com/office/drawing/2014/main" id="{2982EE8F-3999-9E34-A984-E83887AE4A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>
            <a:extLst>
              <a:ext uri="{FF2B5EF4-FFF2-40B4-BE49-F238E27FC236}">
                <a16:creationId xmlns:a16="http://schemas.microsoft.com/office/drawing/2014/main" id="{9145B908-1FB0-B5FE-E41C-0EC4C10C68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0215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D127726D-5356-2D2B-0224-588FDC712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f3733819e_0_122:notes">
            <a:extLst>
              <a:ext uri="{FF2B5EF4-FFF2-40B4-BE49-F238E27FC236}">
                <a16:creationId xmlns:a16="http://schemas.microsoft.com/office/drawing/2014/main" id="{AC840005-C426-E8D5-BD2F-88CC422A54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2af3733819e_0_122:notes">
            <a:extLst>
              <a:ext uri="{FF2B5EF4-FFF2-40B4-BE49-F238E27FC236}">
                <a16:creationId xmlns:a16="http://schemas.microsoft.com/office/drawing/2014/main" id="{07FFA392-F367-C32B-C00C-F3BB3AB65F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11555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f3733819e_0_12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2af3733819e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>
          <a:extLst>
            <a:ext uri="{FF2B5EF4-FFF2-40B4-BE49-F238E27FC236}">
              <a16:creationId xmlns:a16="http://schemas.microsoft.com/office/drawing/2014/main" id="{0E348070-0731-48AB-E1FF-1983D6A0F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>
            <a:extLst>
              <a:ext uri="{FF2B5EF4-FFF2-40B4-BE49-F238E27FC236}">
                <a16:creationId xmlns:a16="http://schemas.microsoft.com/office/drawing/2014/main" id="{1188DF3C-E026-9CFF-2F71-686DC10F43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>
            <a:extLst>
              <a:ext uri="{FF2B5EF4-FFF2-40B4-BE49-F238E27FC236}">
                <a16:creationId xmlns:a16="http://schemas.microsoft.com/office/drawing/2014/main" id="{BC365BD8-850E-657D-6CA3-5BB8110AED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6262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131D4C3F-F0B0-E9FB-2FDD-6AB7CDFC9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f3733819e_0_95:notes">
            <a:extLst>
              <a:ext uri="{FF2B5EF4-FFF2-40B4-BE49-F238E27FC236}">
                <a16:creationId xmlns:a16="http://schemas.microsoft.com/office/drawing/2014/main" id="{7D6A4B74-DB64-3BF6-42B5-178B3AFB23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2af3733819e_0_95:notes">
            <a:extLst>
              <a:ext uri="{FF2B5EF4-FFF2-40B4-BE49-F238E27FC236}">
                <a16:creationId xmlns:a16="http://schemas.microsoft.com/office/drawing/2014/main" id="{981210A9-B710-2449-36C2-2308216340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5752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>
          <a:extLst>
            <a:ext uri="{FF2B5EF4-FFF2-40B4-BE49-F238E27FC236}">
              <a16:creationId xmlns:a16="http://schemas.microsoft.com/office/drawing/2014/main" id="{4C73EC75-A34E-6511-EAFA-99E32D54A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>
            <a:extLst>
              <a:ext uri="{FF2B5EF4-FFF2-40B4-BE49-F238E27FC236}">
                <a16:creationId xmlns:a16="http://schemas.microsoft.com/office/drawing/2014/main" id="{4EAC8FFF-55E5-92C3-F50A-395BDFA0BF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>
            <a:extLst>
              <a:ext uri="{FF2B5EF4-FFF2-40B4-BE49-F238E27FC236}">
                <a16:creationId xmlns:a16="http://schemas.microsoft.com/office/drawing/2014/main" id="{A02326E3-32A4-E9BC-9211-47BC34FD0B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3477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6E7AE32B-813F-C288-AE34-E9F65CB35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f3733819e_0_122:notes">
            <a:extLst>
              <a:ext uri="{FF2B5EF4-FFF2-40B4-BE49-F238E27FC236}">
                <a16:creationId xmlns:a16="http://schemas.microsoft.com/office/drawing/2014/main" id="{65A79927-7920-F1E3-867F-B6B20CF41F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2af3733819e_0_122:notes">
            <a:extLst>
              <a:ext uri="{FF2B5EF4-FFF2-40B4-BE49-F238E27FC236}">
                <a16:creationId xmlns:a16="http://schemas.microsoft.com/office/drawing/2014/main" id="{38E2B82D-C076-0980-4F81-C90C6FB18C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1898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>
          <a:extLst>
            <a:ext uri="{FF2B5EF4-FFF2-40B4-BE49-F238E27FC236}">
              <a16:creationId xmlns:a16="http://schemas.microsoft.com/office/drawing/2014/main" id="{29AF574C-5881-32ED-33D3-8E1607D99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>
            <a:extLst>
              <a:ext uri="{FF2B5EF4-FFF2-40B4-BE49-F238E27FC236}">
                <a16:creationId xmlns:a16="http://schemas.microsoft.com/office/drawing/2014/main" id="{18463B30-4A5B-DD9F-2982-B786B6A9FA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>
            <a:extLst>
              <a:ext uri="{FF2B5EF4-FFF2-40B4-BE49-F238E27FC236}">
                <a16:creationId xmlns:a16="http://schemas.microsoft.com/office/drawing/2014/main" id="{B70B99A7-CC63-43A8-4039-791951FFE7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8534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6BFC85A9-277E-FFF3-5CF8-C1099AE01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f3733819e_0_95:notes">
            <a:extLst>
              <a:ext uri="{FF2B5EF4-FFF2-40B4-BE49-F238E27FC236}">
                <a16:creationId xmlns:a16="http://schemas.microsoft.com/office/drawing/2014/main" id="{CD021A94-AB95-E6A0-51FD-B9209C9FF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2af3733819e_0_95:notes">
            <a:extLst>
              <a:ext uri="{FF2B5EF4-FFF2-40B4-BE49-F238E27FC236}">
                <a16:creationId xmlns:a16="http://schemas.microsoft.com/office/drawing/2014/main" id="{4F9BB88A-20E9-B2C7-0B73-D927060D17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3188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5806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9CBB0-4B2C-F675-76A2-86D07D810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CF40BC-E8DE-B049-02B1-A22B124C2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4EBCC-3D46-EE5E-8067-60E8386EA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B5DF-F546-4C1C-8B89-E8E8F9C849B4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F447E-304D-2F7F-9DFF-AE0E573E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B732F-EC76-D983-1C4D-C8B40D7A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28D9-F690-4B21-B8D5-D5746764C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20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7660-689C-C4C5-EB8B-6C4120F60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712F8C-E6D1-F2B9-2560-2002D5712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F939B-2877-8AEB-3B29-A990155B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B5DF-F546-4C1C-8B89-E8E8F9C849B4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379C7-EC25-36DA-D95F-65D313955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7FEA2-8643-C2D5-2C82-5D8EF284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28D9-F690-4B21-B8D5-D5746764C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55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5F114D-2CBE-9F0B-F703-63D0A9EEFC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FC6CB-FEE4-F946-E968-58FFA77CD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E0DC3-0183-E839-624F-F739C9556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B5DF-F546-4C1C-8B89-E8E8F9C849B4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9E151-4AF3-7D5D-5148-893109768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22236-ED69-3687-37E1-F155763D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28D9-F690-4B21-B8D5-D5746764C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41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1_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ftr" idx="11"/>
          </p:nvPr>
        </p:nvSpPr>
        <p:spPr>
          <a:xfrm>
            <a:off x="1000607" y="6311981"/>
            <a:ext cx="919200" cy="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>
                <a:solidFill>
                  <a:srgbClr val="003563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0926711" y="6311981"/>
            <a:ext cx="311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35463" lv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135463" lvl="1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5463" lvl="2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35463" lvl="3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135463" lvl="4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135463" lvl="5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135463" lvl="6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135463" lvl="7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135463" lvl="8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algn="l"/>
            <a:fld id="{00000000-1234-1234-1234-123412341234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10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1000607" y="1020217"/>
            <a:ext cx="3292000" cy="34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2267" b="1" i="0">
                <a:solidFill>
                  <a:srgbClr val="003563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109728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lvl="0" indent="-30479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1219170" lvl="1" indent="-30479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1828754" lvl="2" indent="-30479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2438339" lvl="3" indent="-30479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3047924" lvl="4" indent="-30479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3657509" lvl="5" indent="-30479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4267093" lvl="6" indent="-30479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4876678" lvl="7" indent="-30479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5486263" lvl="8" indent="-30479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ftr" idx="11"/>
          </p:nvPr>
        </p:nvSpPr>
        <p:spPr>
          <a:xfrm>
            <a:off x="1000607" y="6311981"/>
            <a:ext cx="919200" cy="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>
                <a:solidFill>
                  <a:srgbClr val="003563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10926711" y="6311981"/>
            <a:ext cx="311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35463" lv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135463" lvl="1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5463" lvl="2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35463" lvl="3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135463" lvl="4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135463" lvl="5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135463" lvl="6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135463" lvl="7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135463" lvl="8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61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000607" y="1020217"/>
            <a:ext cx="3292000" cy="34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2267" b="1" i="0">
                <a:solidFill>
                  <a:srgbClr val="003563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ftr" idx="11"/>
          </p:nvPr>
        </p:nvSpPr>
        <p:spPr>
          <a:xfrm>
            <a:off x="1000607" y="6311981"/>
            <a:ext cx="919200" cy="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>
                <a:solidFill>
                  <a:srgbClr val="003563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0926711" y="6311981"/>
            <a:ext cx="311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35463" lv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135463" lvl="1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5463" lvl="2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35463" lvl="3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135463" lvl="4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135463" lvl="5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135463" lvl="6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135463" lvl="7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135463" lvl="8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34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517F2-2B3F-E8DF-F004-5E5560B29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8E4A0-B586-835E-829D-E207FC7D3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5177D-C85F-2DC6-40D0-83075C048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B5DF-F546-4C1C-8B89-E8E8F9C849B4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FA786-2DC7-400F-5C41-93D5CE6BA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17EFA-A9E9-484C-D481-C4C572958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28D9-F690-4B21-B8D5-D5746764C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91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E6BC0-AEE3-2837-11BC-1F6E3B4F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CF2D3-8905-439A-0D60-938E58E38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AD807-7A67-4959-A4A8-772E4CA10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B5DF-F546-4C1C-8B89-E8E8F9C849B4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96AE-1441-913B-46AA-9B09BEDA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5C852-06C8-F235-DE14-7FD44F9FB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28D9-F690-4B21-B8D5-D5746764C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5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3606-BDDA-B416-E3C7-478FF30C2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F7DF9-DCA7-7A32-ABFD-521923AB94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1A642-E783-4B37-BA0B-408EB881D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7ACD4-0454-3BA1-81D6-D282BCBD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B5DF-F546-4C1C-8B89-E8E8F9C849B4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2CE8D-5DC3-B7C0-435D-1E0B62B18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86145-227B-877D-4CAD-DA70B6396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28D9-F690-4B21-B8D5-D5746764C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85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9FE2-7D97-E9D8-35BD-DFF4906AF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F6ABB-113C-FB6C-A9FF-B0F1B617C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81B7DE-4D16-A733-3E7B-FCFBD77D7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492E9B-CC23-D3F6-6258-7A6AEABA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AE458E-9C7B-51EB-7D4B-C5691938A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791126-BACD-925D-ECC2-0B3695407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B5DF-F546-4C1C-8B89-E8E8F9C849B4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ABCD4-CE60-F588-46C0-77C4EAD04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9CD9E0-E4FF-4D7F-9FB3-FF35761CF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28D9-F690-4B21-B8D5-D5746764C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4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7676-DBB0-787C-E630-DBBF8826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3E411-CCD6-6C81-A341-CFBD73D49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B5DF-F546-4C1C-8B89-E8E8F9C849B4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3C310-AFFF-4984-A9BF-0D2790AE4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E0A17-101C-F69C-D3ED-1C3FEEC14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28D9-F690-4B21-B8D5-D5746764C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68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6BACDB-C543-4CE9-2C68-1F9178EE9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B5DF-F546-4C1C-8B89-E8E8F9C849B4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7014C1-4750-A902-97CA-7696DF393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69398-83C5-512A-5D19-18DBEB36F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28D9-F690-4B21-B8D5-D5746764C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99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3106D-6A29-5E73-8495-58DC266AA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F02A8-66D9-6581-3438-44AD6284A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4FB70F-5459-1190-E055-6C08BC1A5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7E6EE-3E82-3632-0D23-E0F551C2F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B5DF-F546-4C1C-8B89-E8E8F9C849B4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53F6F-2A4C-74D6-C71B-718F22E30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5D943-5CA1-7282-5615-ACD93C32E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28D9-F690-4B21-B8D5-D5746764C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38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3858-58D8-353C-36D6-E911FC4DC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9E8AAD-D3B9-D7AE-5535-FBBF926F1E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27329-38BE-7611-C691-9051998CB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BF0F9-E1B2-5D5B-C45A-E92096D2D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B5DF-F546-4C1C-8B89-E8E8F9C849B4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D42A4-2652-98AB-C81E-6FD286C67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9F34D-BA0F-BC9A-1DDB-88CC21E2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28D9-F690-4B21-B8D5-D5746764C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1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DA041-DAE7-BFA8-E06D-ACE530BC0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ED4A2-CC12-5923-9215-AA28F7C41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EB05F-BCE1-96A2-C25B-F19144CAAC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7FB5DF-F546-4C1C-8B89-E8E8F9C849B4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D23D3-E199-8EBC-1C72-B2D96358D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7C2F8-E72C-CF70-0E95-2A09FFE2C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AA28D9-F690-4B21-B8D5-D5746764C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37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>
          <a:extLst>
            <a:ext uri="{FF2B5EF4-FFF2-40B4-BE49-F238E27FC236}">
              <a16:creationId xmlns:a16="http://schemas.microsoft.com/office/drawing/2014/main" id="{AE590D5C-FA29-6792-8C9F-13BD67D07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>
            <a:extLst>
              <a:ext uri="{FF2B5EF4-FFF2-40B4-BE49-F238E27FC236}">
                <a16:creationId xmlns:a16="http://schemas.microsoft.com/office/drawing/2014/main" id="{70206BE4-A5F0-42DF-44C5-ACF333F9F5D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3757600"/>
          </a:xfrm>
          <a:prstGeom prst="rect">
            <a:avLst/>
          </a:prstGeom>
          <a:solidFill>
            <a:srgbClr val="5353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7">
            <a:extLst>
              <a:ext uri="{FF2B5EF4-FFF2-40B4-BE49-F238E27FC236}">
                <a16:creationId xmlns:a16="http://schemas.microsoft.com/office/drawing/2014/main" id="{5A47F671-B5E2-879D-5B54-CFC83555CE3F}"/>
              </a:ext>
            </a:extLst>
          </p:cNvPr>
          <p:cNvSpPr txBox="1">
            <a:spLocks/>
          </p:cNvSpPr>
          <p:nvPr/>
        </p:nvSpPr>
        <p:spPr>
          <a:xfrm>
            <a:off x="1169722" y="1154561"/>
            <a:ext cx="9852556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mk-MK" sz="3600" b="1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Безбедност на интернетот</a:t>
            </a:r>
            <a:endParaRPr sz="3600" dirty="0">
              <a:solidFill>
                <a:schemeClr val="bg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1" name="Google Shape;51;p7">
            <a:extLst>
              <a:ext uri="{FF2B5EF4-FFF2-40B4-BE49-F238E27FC236}">
                <a16:creationId xmlns:a16="http://schemas.microsoft.com/office/drawing/2014/main" id="{A44DBFD3-D742-6343-6801-741EEDDBECD7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763" y="276150"/>
            <a:ext cx="1861151" cy="677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group of people in a room&#10;&#10;Description automatically generated">
            <a:extLst>
              <a:ext uri="{FF2B5EF4-FFF2-40B4-BE49-F238E27FC236}">
                <a16:creationId xmlns:a16="http://schemas.microsoft.com/office/drawing/2014/main" id="{2909EE32-6B91-2117-BB88-B4986B210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3093513"/>
            <a:ext cx="11505432" cy="4869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34A37D-E932-9609-B21D-A7A0CFA18A5C}"/>
              </a:ext>
            </a:extLst>
          </p:cNvPr>
          <p:cNvSpPr txBox="1">
            <a:spLocks/>
          </p:cNvSpPr>
          <p:nvPr/>
        </p:nvSpPr>
        <p:spPr>
          <a:xfrm>
            <a:off x="536590" y="1954740"/>
            <a:ext cx="11003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Разбирање на ризиците, учење безбедни практики и станување одговорни дигитални граѓани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869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>
          <a:extLst>
            <a:ext uri="{FF2B5EF4-FFF2-40B4-BE49-F238E27FC236}">
              <a16:creationId xmlns:a16="http://schemas.microsoft.com/office/drawing/2014/main" id="{E62C3707-11B7-7263-05F0-F8C2A3AC8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>
            <a:extLst>
              <a:ext uri="{FF2B5EF4-FFF2-40B4-BE49-F238E27FC236}">
                <a16:creationId xmlns:a16="http://schemas.microsoft.com/office/drawing/2014/main" id="{DE4283F6-4465-09BA-D2FB-E7300B80A2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76776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7">
            <a:extLst>
              <a:ext uri="{FF2B5EF4-FFF2-40B4-BE49-F238E27FC236}">
                <a16:creationId xmlns:a16="http://schemas.microsoft.com/office/drawing/2014/main" id="{5232627E-21FC-4564-AF3C-838841529C9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30" y="269850"/>
            <a:ext cx="1444036" cy="5260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0;p11">
            <a:extLst>
              <a:ext uri="{FF2B5EF4-FFF2-40B4-BE49-F238E27FC236}">
                <a16:creationId xmlns:a16="http://schemas.microsoft.com/office/drawing/2014/main" id="{4186E171-9274-CF4D-EA66-4434A8A7089D}"/>
              </a:ext>
            </a:extLst>
          </p:cNvPr>
          <p:cNvSpPr txBox="1">
            <a:spLocks/>
          </p:cNvSpPr>
          <p:nvPr/>
        </p:nvSpPr>
        <p:spPr>
          <a:xfrm>
            <a:off x="4933853" y="2027119"/>
            <a:ext cx="6895422" cy="9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5467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 algn="r"/>
            <a:r>
              <a:rPr lang="ru-RU" sz="3600" b="1" dirty="0">
                <a:solidFill>
                  <a:srgbClr val="0035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Што се фишинг измами?</a:t>
            </a:r>
            <a:endParaRPr lang="mk-MK" sz="3600" b="1" dirty="0">
              <a:solidFill>
                <a:srgbClr val="00356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Google Shape;124;p11">
            <a:extLst>
              <a:ext uri="{FF2B5EF4-FFF2-40B4-BE49-F238E27FC236}">
                <a16:creationId xmlns:a16="http://schemas.microsoft.com/office/drawing/2014/main" id="{32A52AEE-F3F2-8753-6749-42CD16EBFDA2}"/>
              </a:ext>
            </a:extLst>
          </p:cNvPr>
          <p:cNvSpPr txBox="1"/>
          <p:nvPr/>
        </p:nvSpPr>
        <p:spPr>
          <a:xfrm>
            <a:off x="5747400" y="3244526"/>
            <a:ext cx="6060773" cy="131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 algn="r">
              <a:lnSpc>
                <a:spcPct val="115000"/>
              </a:lnSpc>
            </a:pPr>
            <a:r>
              <a:rPr lang="ru-RU" sz="2400" dirty="0">
                <a:solidFill>
                  <a:srgbClr val="003563"/>
                </a:solidFill>
                <a:latin typeface="Tahoma"/>
                <a:ea typeface="Tahoma"/>
                <a:cs typeface="Tahoma"/>
                <a:sym typeface="Tahoma"/>
              </a:rPr>
              <a:t>Фишинг е кога измамниците ве мамат да дадете</a:t>
            </a:r>
            <a:r>
              <a:rPr lang="en-US" sz="2400" dirty="0">
                <a:solidFill>
                  <a:srgbClr val="003563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mk-MK" sz="2400" dirty="0">
                <a:solidFill>
                  <a:srgbClr val="003563"/>
                </a:solidFill>
                <a:latin typeface="Tahoma"/>
                <a:ea typeface="Tahoma"/>
                <a:cs typeface="Tahoma"/>
                <a:sym typeface="Tahoma"/>
              </a:rPr>
              <a:t>свои</a:t>
            </a:r>
            <a:r>
              <a:rPr lang="ru-RU" sz="2400" dirty="0">
                <a:solidFill>
                  <a:srgbClr val="003563"/>
                </a:solidFill>
                <a:latin typeface="Tahoma"/>
                <a:ea typeface="Tahoma"/>
                <a:cs typeface="Tahoma"/>
                <a:sym typeface="Tahoma"/>
              </a:rPr>
              <a:t> лични информации, како лозинки или банкарски податоци.</a:t>
            </a:r>
            <a:endParaRPr lang="en-US" sz="2400" dirty="0">
              <a:solidFill>
                <a:srgbClr val="00356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84C660-6C32-30C4-491C-139936090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24" y="1736273"/>
            <a:ext cx="3624960" cy="4181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E8D9EE-26EB-5ED7-6B27-1F240C692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657" y="933629"/>
            <a:ext cx="1673552" cy="1762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FD14B4-7DCC-FC15-BC27-ACEEE9DD51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413" y="2953786"/>
            <a:ext cx="977950" cy="94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66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>
          <a:extLst>
            <a:ext uri="{FF2B5EF4-FFF2-40B4-BE49-F238E27FC236}">
              <a16:creationId xmlns:a16="http://schemas.microsoft.com/office/drawing/2014/main" id="{0FD608A2-24B7-2638-C919-5B841ACEE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07CDF97-E831-9A9A-57BE-FA6FACC0B6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5368" y="1791074"/>
            <a:ext cx="5108982" cy="37194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9B466E-072A-2F89-C1D6-C61990B5B8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958" y="1755443"/>
            <a:ext cx="5108982" cy="37194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058882-11C1-1EAC-5D81-52FD0F694A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727" y="1791074"/>
            <a:ext cx="5108982" cy="3719445"/>
          </a:xfrm>
          <a:prstGeom prst="rect">
            <a:avLst/>
          </a:prstGeom>
        </p:spPr>
      </p:pic>
      <p:sp>
        <p:nvSpPr>
          <p:cNvPr id="5" name="Google Shape;46;p7">
            <a:extLst>
              <a:ext uri="{FF2B5EF4-FFF2-40B4-BE49-F238E27FC236}">
                <a16:creationId xmlns:a16="http://schemas.microsoft.com/office/drawing/2014/main" id="{1C41593B-1727-4EA7-B0B0-E574E102E453}"/>
              </a:ext>
            </a:extLst>
          </p:cNvPr>
          <p:cNvSpPr/>
          <p:nvPr/>
        </p:nvSpPr>
        <p:spPr>
          <a:xfrm>
            <a:off x="-1" y="6450386"/>
            <a:ext cx="12192001" cy="40761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20;p11">
            <a:extLst>
              <a:ext uri="{FF2B5EF4-FFF2-40B4-BE49-F238E27FC236}">
                <a16:creationId xmlns:a16="http://schemas.microsoft.com/office/drawing/2014/main" id="{44297980-07E8-FFA9-861B-507B47126A0C}"/>
              </a:ext>
            </a:extLst>
          </p:cNvPr>
          <p:cNvSpPr txBox="1">
            <a:spLocks/>
          </p:cNvSpPr>
          <p:nvPr/>
        </p:nvSpPr>
        <p:spPr>
          <a:xfrm>
            <a:off x="362725" y="1288745"/>
            <a:ext cx="11445448" cy="9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5467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 algn="ctr"/>
            <a:r>
              <a:rPr lang="mk-MK" sz="3600" b="1" dirty="0">
                <a:solidFill>
                  <a:srgbClr val="0035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Како да забележите измама?</a:t>
            </a:r>
          </a:p>
        </p:txBody>
      </p:sp>
      <p:sp>
        <p:nvSpPr>
          <p:cNvPr id="7" name="Google Shape;124;p11">
            <a:extLst>
              <a:ext uri="{FF2B5EF4-FFF2-40B4-BE49-F238E27FC236}">
                <a16:creationId xmlns:a16="http://schemas.microsoft.com/office/drawing/2014/main" id="{59F62C0E-6E11-E662-4BB6-926CED1F239E}"/>
              </a:ext>
            </a:extLst>
          </p:cNvPr>
          <p:cNvSpPr txBox="1"/>
          <p:nvPr/>
        </p:nvSpPr>
        <p:spPr>
          <a:xfrm>
            <a:off x="1915872" y="2593806"/>
            <a:ext cx="8360253" cy="2160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 algn="ctr">
              <a:lnSpc>
                <a:spcPct val="115000"/>
              </a:lnSpc>
            </a:pPr>
            <a:r>
              <a:rPr lang="ru-RU" sz="2400" b="1" dirty="0">
                <a:solidFill>
                  <a:srgbClr val="003563"/>
                </a:solidFill>
                <a:latin typeface="Tahoma"/>
                <a:ea typeface="Tahoma"/>
                <a:cs typeface="Tahoma"/>
                <a:sym typeface="Tahoma"/>
              </a:rPr>
              <a:t>Прво, важно е да барате сомнителни линкови. Потоа, треба да проверите дали има граматички грешки. И на крај, треба да бидете сигурни дека нема да споделувате лични информации без да го потврдите изворот.</a:t>
            </a:r>
            <a:endParaRPr lang="en-US" sz="2400" dirty="0">
              <a:solidFill>
                <a:srgbClr val="00356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8" name="Google Shape;51;p7">
            <a:extLst>
              <a:ext uri="{FF2B5EF4-FFF2-40B4-BE49-F238E27FC236}">
                <a16:creationId xmlns:a16="http://schemas.microsoft.com/office/drawing/2014/main" id="{A8DA550D-7F1F-30C5-8433-77FA37FECC08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725" y="407613"/>
            <a:ext cx="1473220" cy="537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262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2090CE7A-1AEC-E323-784B-E3D61A348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>
            <a:extLst>
              <a:ext uri="{FF2B5EF4-FFF2-40B4-BE49-F238E27FC236}">
                <a16:creationId xmlns:a16="http://schemas.microsoft.com/office/drawing/2014/main" id="{DE5AAE6F-AC36-0D0F-F94C-0109C2F30C59}"/>
              </a:ext>
            </a:extLst>
          </p:cNvPr>
          <p:cNvSpPr/>
          <p:nvPr/>
        </p:nvSpPr>
        <p:spPr>
          <a:xfrm>
            <a:off x="7743825" y="0"/>
            <a:ext cx="4448173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2">
            <a:extLst>
              <a:ext uri="{FF2B5EF4-FFF2-40B4-BE49-F238E27FC236}">
                <a16:creationId xmlns:a16="http://schemas.microsoft.com/office/drawing/2014/main" id="{6F64C542-9C60-48ED-D658-8418371AFD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903" y="1081344"/>
            <a:ext cx="5913027" cy="134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5467" rIns="0" bIns="0" anchor="t" anchorCtr="0">
            <a:spAutoFit/>
          </a:bodyPr>
          <a:lstStyle/>
          <a:p>
            <a:pPr marL="16933"/>
            <a:r>
              <a:rPr lang="mk-MK" sz="3600" dirty="0">
                <a:latin typeface="Arimo"/>
                <a:ea typeface="Arimo"/>
                <a:cs typeface="Arimo"/>
                <a:sym typeface="Arimo"/>
              </a:rPr>
              <a:t>Справување со несоодветна содржина</a:t>
            </a:r>
            <a:endParaRPr sz="3600" dirty="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4" name="Google Shape;134;p12">
            <a:extLst>
              <a:ext uri="{FF2B5EF4-FFF2-40B4-BE49-F238E27FC236}">
                <a16:creationId xmlns:a16="http://schemas.microsoft.com/office/drawing/2014/main" id="{2733FD5E-94A5-2ADC-23C1-957B3E9C3738}"/>
              </a:ext>
            </a:extLst>
          </p:cNvPr>
          <p:cNvSpPr txBox="1"/>
          <p:nvPr/>
        </p:nvSpPr>
        <p:spPr>
          <a:xfrm>
            <a:off x="338854" y="2696310"/>
            <a:ext cx="5880076" cy="2585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ru-RU" sz="2400" dirty="0">
                <a:solidFill>
                  <a:srgbClr val="003563"/>
                </a:solidFill>
                <a:latin typeface="Tahoma"/>
                <a:ea typeface="Tahoma"/>
                <a:cs typeface="Tahoma"/>
                <a:sym typeface="Tahoma"/>
              </a:rPr>
              <a:t>Ако видите нешто вознемирувачко или несоодветно, главната работа што мора да ја направите е да не се занимавате со тоа. Пријавувањето на платформата помага да се отстранат содржините од тој тип. </a:t>
            </a:r>
            <a:endParaRPr lang="ru-RU" sz="2400" dirty="0">
              <a:solidFill>
                <a:srgbClr val="00356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" name="Google Shape;136;p12">
            <a:extLst>
              <a:ext uri="{FF2B5EF4-FFF2-40B4-BE49-F238E27FC236}">
                <a16:creationId xmlns:a16="http://schemas.microsoft.com/office/drawing/2014/main" id="{9582D1A1-F639-EA3F-8B0A-894AF9CC0BCB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903" y="334209"/>
            <a:ext cx="1285399" cy="478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B5D07C-AD8A-8FA0-2F65-46941DCDA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346" y="982685"/>
            <a:ext cx="4876800" cy="507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39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>
          <a:extLst>
            <a:ext uri="{FF2B5EF4-FFF2-40B4-BE49-F238E27FC236}">
              <a16:creationId xmlns:a16="http://schemas.microsoft.com/office/drawing/2014/main" id="{0D6B6F6C-D54F-22E3-BC8D-40A3349A1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>
            <a:extLst>
              <a:ext uri="{FF2B5EF4-FFF2-40B4-BE49-F238E27FC236}">
                <a16:creationId xmlns:a16="http://schemas.microsoft.com/office/drawing/2014/main" id="{2C21F2C2-C1F8-93D1-7AB8-609D3B84AE06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E09C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7">
            <a:extLst>
              <a:ext uri="{FF2B5EF4-FFF2-40B4-BE49-F238E27FC236}">
                <a16:creationId xmlns:a16="http://schemas.microsoft.com/office/drawing/2014/main" id="{A8D41987-5023-8E5B-8C9B-7C0DB1EB90B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26" y="407613"/>
            <a:ext cx="2223364" cy="8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4;p11">
            <a:extLst>
              <a:ext uri="{FF2B5EF4-FFF2-40B4-BE49-F238E27FC236}">
                <a16:creationId xmlns:a16="http://schemas.microsoft.com/office/drawing/2014/main" id="{9B5704A4-C32A-FC99-AB13-F3D6932F7A38}"/>
              </a:ext>
            </a:extLst>
          </p:cNvPr>
          <p:cNvSpPr txBox="1"/>
          <p:nvPr/>
        </p:nvSpPr>
        <p:spPr>
          <a:xfrm>
            <a:off x="2703335" y="2107862"/>
            <a:ext cx="6785327" cy="2372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 algn="ctr">
              <a:lnSpc>
                <a:spcPct val="115000"/>
              </a:lnSpc>
            </a:pPr>
            <a:r>
              <a:rPr lang="mk-MK" sz="6600" b="1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Приватност онлајн</a:t>
            </a:r>
            <a:endParaRPr lang="en-US" sz="2267" dirty="0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" name="Google Shape;55;p7">
            <a:extLst>
              <a:ext uri="{FF2B5EF4-FFF2-40B4-BE49-F238E27FC236}">
                <a16:creationId xmlns:a16="http://schemas.microsoft.com/office/drawing/2014/main" id="{10B70F36-77C2-AEA1-6D45-8A6411390D0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2224" r="5331"/>
          <a:stretch/>
        </p:blipFill>
        <p:spPr>
          <a:xfrm>
            <a:off x="362726" y="3163813"/>
            <a:ext cx="1286057" cy="3385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8431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>
          <a:extLst>
            <a:ext uri="{FF2B5EF4-FFF2-40B4-BE49-F238E27FC236}">
              <a16:creationId xmlns:a16="http://schemas.microsoft.com/office/drawing/2014/main" id="{BB312C1E-0E3F-912D-3C30-F9C4251F8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>
            <a:extLst>
              <a:ext uri="{FF2B5EF4-FFF2-40B4-BE49-F238E27FC236}">
                <a16:creationId xmlns:a16="http://schemas.microsoft.com/office/drawing/2014/main" id="{60E0E45C-43BF-7350-64FA-6F9308DF68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76776" cy="6858000"/>
          </a:xfrm>
          <a:prstGeom prst="rect">
            <a:avLst/>
          </a:prstGeom>
          <a:solidFill>
            <a:srgbClr val="E09C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7">
            <a:extLst>
              <a:ext uri="{FF2B5EF4-FFF2-40B4-BE49-F238E27FC236}">
                <a16:creationId xmlns:a16="http://schemas.microsoft.com/office/drawing/2014/main" id="{37FEBCBD-9074-9563-5523-936967E167B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42" y="306276"/>
            <a:ext cx="1484362" cy="5407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0;p11">
            <a:extLst>
              <a:ext uri="{FF2B5EF4-FFF2-40B4-BE49-F238E27FC236}">
                <a16:creationId xmlns:a16="http://schemas.microsoft.com/office/drawing/2014/main" id="{B873052F-8C97-E982-CAD9-90BAE24CC514}"/>
              </a:ext>
            </a:extLst>
          </p:cNvPr>
          <p:cNvSpPr txBox="1">
            <a:spLocks/>
          </p:cNvSpPr>
          <p:nvPr/>
        </p:nvSpPr>
        <p:spPr>
          <a:xfrm>
            <a:off x="4821831" y="1648554"/>
            <a:ext cx="6986342" cy="145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5467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 algn="r"/>
            <a:r>
              <a:rPr lang="ru-RU" sz="3600" b="1" dirty="0">
                <a:solidFill>
                  <a:srgbClr val="0035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Зошто е важна</a:t>
            </a:r>
            <a:r>
              <a:rPr lang="en-US" sz="3600" b="1" dirty="0">
                <a:solidFill>
                  <a:srgbClr val="0035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600" b="1" dirty="0">
                <a:solidFill>
                  <a:srgbClr val="0035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приватноста?</a:t>
            </a:r>
            <a:endParaRPr lang="mk-MK" sz="3600" b="1" dirty="0">
              <a:solidFill>
                <a:srgbClr val="00356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Google Shape;124;p11">
            <a:extLst>
              <a:ext uri="{FF2B5EF4-FFF2-40B4-BE49-F238E27FC236}">
                <a16:creationId xmlns:a16="http://schemas.microsoft.com/office/drawing/2014/main" id="{7C385667-BF3F-C9D3-D9F3-8F07D1B57A0D}"/>
              </a:ext>
            </a:extLst>
          </p:cNvPr>
          <p:cNvSpPr txBox="1"/>
          <p:nvPr/>
        </p:nvSpPr>
        <p:spPr>
          <a:xfrm>
            <a:off x="5672668" y="3311174"/>
            <a:ext cx="6135506" cy="131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 algn="r">
              <a:lnSpc>
                <a:spcPct val="115000"/>
              </a:lnSpc>
            </a:pPr>
            <a:r>
              <a:rPr lang="ru-RU" sz="2400" dirty="0">
                <a:solidFill>
                  <a:srgbClr val="003563"/>
                </a:solidFill>
                <a:latin typeface="Tahoma"/>
                <a:ea typeface="Tahoma"/>
                <a:cs typeface="Tahoma"/>
                <a:sym typeface="Tahoma"/>
              </a:rPr>
              <a:t>Вашите лични податоци се вредни. Нивната заштита ве штити од кражба на идентитет и онлајн предатори.</a:t>
            </a:r>
            <a:endParaRPr lang="en-US" sz="2400" dirty="0">
              <a:solidFill>
                <a:srgbClr val="00356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55DC9-8D49-69EB-75FB-D5B9FC8F2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0810"/>
            <a:ext cx="5803263" cy="436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98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F82C94A0-17C7-117E-EC36-28F4A2131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>
            <a:extLst>
              <a:ext uri="{FF2B5EF4-FFF2-40B4-BE49-F238E27FC236}">
                <a16:creationId xmlns:a16="http://schemas.microsoft.com/office/drawing/2014/main" id="{549DACE0-08F1-BE39-9604-6EAC061F1215}"/>
              </a:ext>
            </a:extLst>
          </p:cNvPr>
          <p:cNvSpPr/>
          <p:nvPr/>
        </p:nvSpPr>
        <p:spPr>
          <a:xfrm>
            <a:off x="7569554" y="0"/>
            <a:ext cx="4622445" cy="6858000"/>
          </a:xfrm>
          <a:prstGeom prst="rect">
            <a:avLst/>
          </a:prstGeom>
          <a:solidFill>
            <a:srgbClr val="E09C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2">
            <a:extLst>
              <a:ext uri="{FF2B5EF4-FFF2-40B4-BE49-F238E27FC236}">
                <a16:creationId xmlns:a16="http://schemas.microsoft.com/office/drawing/2014/main" id="{1F21B0F9-EA42-9AFD-2D40-D4198EC79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903" y="1021341"/>
            <a:ext cx="6070499" cy="847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5467" rIns="0" bIns="0" anchor="t" anchorCtr="0">
            <a:spAutoFit/>
          </a:bodyPr>
          <a:lstStyle/>
          <a:p>
            <a:pPr marL="16933"/>
            <a:r>
              <a:rPr lang="mk-MK" sz="3600" b="0" dirty="0">
                <a:solidFill>
                  <a:srgbClr val="002060"/>
                </a:solidFill>
                <a:latin typeface="Arimo"/>
                <a:ea typeface="Arimo"/>
                <a:cs typeface="Arimo"/>
                <a:sym typeface="Arimo"/>
              </a:rPr>
              <a:t>Креирање безбедни лозинки</a:t>
            </a:r>
            <a:endParaRPr sz="3600" b="0" dirty="0">
              <a:solidFill>
                <a:srgbClr val="00206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4" name="Google Shape;134;p12">
            <a:extLst>
              <a:ext uri="{FF2B5EF4-FFF2-40B4-BE49-F238E27FC236}">
                <a16:creationId xmlns:a16="http://schemas.microsoft.com/office/drawing/2014/main" id="{4B107F3D-3EF7-4689-63F7-28A8E2709BF1}"/>
              </a:ext>
            </a:extLst>
          </p:cNvPr>
          <p:cNvSpPr txBox="1"/>
          <p:nvPr/>
        </p:nvSpPr>
        <p:spPr>
          <a:xfrm>
            <a:off x="1337250" y="2231774"/>
            <a:ext cx="5036175" cy="88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ru-RU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Користете мешавина од букви, бројки и симболи</a:t>
            </a:r>
            <a:endParaRPr lang="mk-MK" sz="2400" b="1" dirty="0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Google Shape;136;p12">
            <a:extLst>
              <a:ext uri="{FF2B5EF4-FFF2-40B4-BE49-F238E27FC236}">
                <a16:creationId xmlns:a16="http://schemas.microsoft.com/office/drawing/2014/main" id="{7B0D42A6-39F4-0AFF-7084-0752B188CC9D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903" y="389808"/>
            <a:ext cx="1285399" cy="4782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93;p14">
            <a:extLst>
              <a:ext uri="{FF2B5EF4-FFF2-40B4-BE49-F238E27FC236}">
                <a16:creationId xmlns:a16="http://schemas.microsoft.com/office/drawing/2014/main" id="{8067B048-CE5F-562E-C17D-54B667C8705B}"/>
              </a:ext>
            </a:extLst>
          </p:cNvPr>
          <p:cNvCxnSpPr>
            <a:cxnSpLocks/>
          </p:cNvCxnSpPr>
          <p:nvPr/>
        </p:nvCxnSpPr>
        <p:spPr>
          <a:xfrm>
            <a:off x="-168346" y="2511627"/>
            <a:ext cx="1106690" cy="0"/>
          </a:xfrm>
          <a:prstGeom prst="straightConnector1">
            <a:avLst/>
          </a:prstGeom>
          <a:noFill/>
          <a:ln w="101600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193;p14">
            <a:extLst>
              <a:ext uri="{FF2B5EF4-FFF2-40B4-BE49-F238E27FC236}">
                <a16:creationId xmlns:a16="http://schemas.microsoft.com/office/drawing/2014/main" id="{D435CDCE-53F3-D4C3-B272-2087FFB9F7B3}"/>
              </a:ext>
            </a:extLst>
          </p:cNvPr>
          <p:cNvCxnSpPr>
            <a:cxnSpLocks/>
          </p:cNvCxnSpPr>
          <p:nvPr/>
        </p:nvCxnSpPr>
        <p:spPr>
          <a:xfrm>
            <a:off x="-185669" y="3429000"/>
            <a:ext cx="1106690" cy="0"/>
          </a:xfrm>
          <a:prstGeom prst="straightConnector1">
            <a:avLst/>
          </a:prstGeom>
          <a:noFill/>
          <a:ln w="101600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" name="Google Shape;193;p14">
            <a:extLst>
              <a:ext uri="{FF2B5EF4-FFF2-40B4-BE49-F238E27FC236}">
                <a16:creationId xmlns:a16="http://schemas.microsoft.com/office/drawing/2014/main" id="{7B85D4B0-AE5C-431D-2DAA-19EF8004845E}"/>
              </a:ext>
            </a:extLst>
          </p:cNvPr>
          <p:cNvCxnSpPr>
            <a:cxnSpLocks/>
          </p:cNvCxnSpPr>
          <p:nvPr/>
        </p:nvCxnSpPr>
        <p:spPr>
          <a:xfrm>
            <a:off x="-168346" y="4299192"/>
            <a:ext cx="1106690" cy="0"/>
          </a:xfrm>
          <a:prstGeom prst="straightConnector1">
            <a:avLst/>
          </a:prstGeom>
          <a:noFill/>
          <a:ln w="101600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" name="Google Shape;193;p14">
            <a:extLst>
              <a:ext uri="{FF2B5EF4-FFF2-40B4-BE49-F238E27FC236}">
                <a16:creationId xmlns:a16="http://schemas.microsoft.com/office/drawing/2014/main" id="{88A44D3D-41C9-5F9C-11CD-7C6A99D4D474}"/>
              </a:ext>
            </a:extLst>
          </p:cNvPr>
          <p:cNvCxnSpPr>
            <a:cxnSpLocks/>
          </p:cNvCxnSpPr>
          <p:nvPr/>
        </p:nvCxnSpPr>
        <p:spPr>
          <a:xfrm>
            <a:off x="-168346" y="5219947"/>
            <a:ext cx="1106690" cy="0"/>
          </a:xfrm>
          <a:prstGeom prst="straightConnector1">
            <a:avLst/>
          </a:prstGeom>
          <a:noFill/>
          <a:ln w="101600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" name="Google Shape;134;p12">
            <a:extLst>
              <a:ext uri="{FF2B5EF4-FFF2-40B4-BE49-F238E27FC236}">
                <a16:creationId xmlns:a16="http://schemas.microsoft.com/office/drawing/2014/main" id="{23A6E430-8251-F7BD-1690-27C05E42B585}"/>
              </a:ext>
            </a:extLst>
          </p:cNvPr>
          <p:cNvSpPr txBox="1"/>
          <p:nvPr/>
        </p:nvSpPr>
        <p:spPr>
          <a:xfrm>
            <a:off x="1337251" y="4989220"/>
            <a:ext cx="5036175" cy="88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mk-MK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Не ги споделувајте лозинките со други</a:t>
            </a:r>
          </a:p>
        </p:txBody>
      </p:sp>
      <p:sp>
        <p:nvSpPr>
          <p:cNvPr id="14" name="Google Shape;134;p12">
            <a:extLst>
              <a:ext uri="{FF2B5EF4-FFF2-40B4-BE49-F238E27FC236}">
                <a16:creationId xmlns:a16="http://schemas.microsoft.com/office/drawing/2014/main" id="{7D1D1FDA-3BAC-4440-2D00-8133433492F8}"/>
              </a:ext>
            </a:extLst>
          </p:cNvPr>
          <p:cNvSpPr txBox="1"/>
          <p:nvPr/>
        </p:nvSpPr>
        <p:spPr>
          <a:xfrm>
            <a:off x="1340227" y="4073858"/>
            <a:ext cx="5036175" cy="88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mk-MK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Редовно менувајте ги лозинките</a:t>
            </a:r>
          </a:p>
        </p:txBody>
      </p:sp>
      <p:sp>
        <p:nvSpPr>
          <p:cNvPr id="15" name="Google Shape;134;p12">
            <a:extLst>
              <a:ext uri="{FF2B5EF4-FFF2-40B4-BE49-F238E27FC236}">
                <a16:creationId xmlns:a16="http://schemas.microsoft.com/office/drawing/2014/main" id="{F37AEB64-A51A-881D-313D-A64E67561366}"/>
              </a:ext>
            </a:extLst>
          </p:cNvPr>
          <p:cNvSpPr txBox="1"/>
          <p:nvPr/>
        </p:nvSpPr>
        <p:spPr>
          <a:xfrm>
            <a:off x="1340227" y="3199554"/>
            <a:ext cx="5036175" cy="88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ru-RU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Избегнувајте користење на лични податоци</a:t>
            </a:r>
            <a:endParaRPr lang="mk-MK" sz="2400" b="1" dirty="0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97B48D9-0A13-BC9F-84C8-C11C18E3B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76" y="1704975"/>
            <a:ext cx="43434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30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>
          <a:extLst>
            <a:ext uri="{FF2B5EF4-FFF2-40B4-BE49-F238E27FC236}">
              <a16:creationId xmlns:a16="http://schemas.microsoft.com/office/drawing/2014/main" id="{45462DBF-6B24-3E10-8E93-22DEE77E6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E4F8E1-2C19-BC92-FB2C-03EEEFE4C3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61" y="1638898"/>
            <a:ext cx="4647480" cy="39525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3ED81F-5EE1-8E76-DC36-7B4D7E6F5F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33" y="1616719"/>
            <a:ext cx="4647480" cy="39525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21B635-D5D1-934D-8A3F-D6EF266E67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681" y="1452732"/>
            <a:ext cx="4647480" cy="3952536"/>
          </a:xfrm>
          <a:prstGeom prst="rect">
            <a:avLst/>
          </a:prstGeom>
        </p:spPr>
      </p:pic>
      <p:sp>
        <p:nvSpPr>
          <p:cNvPr id="5" name="Google Shape;46;p7">
            <a:extLst>
              <a:ext uri="{FF2B5EF4-FFF2-40B4-BE49-F238E27FC236}">
                <a16:creationId xmlns:a16="http://schemas.microsoft.com/office/drawing/2014/main" id="{454A5878-1DB1-F89A-F09A-40D906983635}"/>
              </a:ext>
            </a:extLst>
          </p:cNvPr>
          <p:cNvSpPr/>
          <p:nvPr/>
        </p:nvSpPr>
        <p:spPr>
          <a:xfrm>
            <a:off x="-1" y="6450386"/>
            <a:ext cx="12192001" cy="407613"/>
          </a:xfrm>
          <a:prstGeom prst="rect">
            <a:avLst/>
          </a:prstGeom>
          <a:solidFill>
            <a:srgbClr val="E09C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20;p11">
            <a:extLst>
              <a:ext uri="{FF2B5EF4-FFF2-40B4-BE49-F238E27FC236}">
                <a16:creationId xmlns:a16="http://schemas.microsoft.com/office/drawing/2014/main" id="{F7C5E25D-3B94-FFD1-0C36-33F089CCD1B3}"/>
              </a:ext>
            </a:extLst>
          </p:cNvPr>
          <p:cNvSpPr txBox="1">
            <a:spLocks/>
          </p:cNvSpPr>
          <p:nvPr/>
        </p:nvSpPr>
        <p:spPr>
          <a:xfrm>
            <a:off x="362725" y="1288745"/>
            <a:ext cx="11445448" cy="9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5467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 algn="ctr"/>
            <a:r>
              <a:rPr lang="mk-MK" sz="3600" b="1" dirty="0">
                <a:solidFill>
                  <a:srgbClr val="0035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Ризици од прекумерно споделување</a:t>
            </a:r>
          </a:p>
        </p:txBody>
      </p:sp>
      <p:sp>
        <p:nvSpPr>
          <p:cNvPr id="7" name="Google Shape;124;p11">
            <a:extLst>
              <a:ext uri="{FF2B5EF4-FFF2-40B4-BE49-F238E27FC236}">
                <a16:creationId xmlns:a16="http://schemas.microsoft.com/office/drawing/2014/main" id="{1FE8F887-07D1-6B3C-4FC0-46617E7A0569}"/>
              </a:ext>
            </a:extLst>
          </p:cNvPr>
          <p:cNvSpPr txBox="1"/>
          <p:nvPr/>
        </p:nvSpPr>
        <p:spPr>
          <a:xfrm>
            <a:off x="1915872" y="2773541"/>
            <a:ext cx="8360253" cy="131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 algn="ctr">
              <a:lnSpc>
                <a:spcPct val="115000"/>
              </a:lnSpc>
            </a:pPr>
            <a:r>
              <a:rPr lang="ru-RU" sz="2400" b="1" dirty="0">
                <a:solidFill>
                  <a:srgbClr val="003563"/>
                </a:solidFill>
                <a:latin typeface="Tahoma"/>
                <a:ea typeface="Tahoma"/>
                <a:cs typeface="Tahoma"/>
                <a:sym typeface="Tahoma"/>
              </a:rPr>
              <a:t>Објавувањето премногу информации може да ве направи ранливи на измами или предатори. Чувајте ги деталите за вашиот живот приватно.</a:t>
            </a:r>
            <a:endParaRPr lang="en-US" sz="2400" dirty="0">
              <a:solidFill>
                <a:srgbClr val="00356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8" name="Google Shape;51;p7">
            <a:extLst>
              <a:ext uri="{FF2B5EF4-FFF2-40B4-BE49-F238E27FC236}">
                <a16:creationId xmlns:a16="http://schemas.microsoft.com/office/drawing/2014/main" id="{E8004185-C89E-84DA-0C55-9C66C1E8EFFB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175" y="295605"/>
            <a:ext cx="1563625" cy="570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662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40BA65E5-855A-6003-679D-7A7F92EAA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>
            <a:extLst>
              <a:ext uri="{FF2B5EF4-FFF2-40B4-BE49-F238E27FC236}">
                <a16:creationId xmlns:a16="http://schemas.microsoft.com/office/drawing/2014/main" id="{8331156E-90E4-3C48-1C95-D53EED5988F1}"/>
              </a:ext>
            </a:extLst>
          </p:cNvPr>
          <p:cNvSpPr/>
          <p:nvPr/>
        </p:nvSpPr>
        <p:spPr>
          <a:xfrm>
            <a:off x="7569554" y="0"/>
            <a:ext cx="4622445" cy="6858000"/>
          </a:xfrm>
          <a:prstGeom prst="rect">
            <a:avLst/>
          </a:prstGeom>
          <a:solidFill>
            <a:srgbClr val="E09C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2">
            <a:extLst>
              <a:ext uri="{FF2B5EF4-FFF2-40B4-BE49-F238E27FC236}">
                <a16:creationId xmlns:a16="http://schemas.microsoft.com/office/drawing/2014/main" id="{5EF7D4DF-CC2D-C7D3-2B56-DD836A427D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560" y="698806"/>
            <a:ext cx="7105527" cy="134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5467" rIns="0" bIns="0" anchor="t" anchorCtr="0">
            <a:spAutoFit/>
          </a:bodyPr>
          <a:lstStyle/>
          <a:p>
            <a:pPr marL="16933"/>
            <a:r>
              <a:rPr lang="ru-RU" sz="3600" b="0" dirty="0">
                <a:solidFill>
                  <a:srgbClr val="002060"/>
                </a:solidFill>
                <a:latin typeface="Arimo"/>
                <a:ea typeface="Arimo"/>
                <a:cs typeface="Arimo"/>
                <a:sym typeface="Arimo"/>
              </a:rPr>
              <a:t>Остан</a:t>
            </a:r>
            <a:r>
              <a:rPr lang="mk-MK" sz="3600" b="0" dirty="0">
                <a:solidFill>
                  <a:srgbClr val="002060"/>
                </a:solidFill>
                <a:latin typeface="Arimo"/>
                <a:ea typeface="Arimo"/>
                <a:cs typeface="Arimo"/>
                <a:sym typeface="Arimo"/>
              </a:rPr>
              <a:t>ување</a:t>
            </a:r>
            <a:r>
              <a:rPr lang="ru-RU" sz="3600" b="0" dirty="0">
                <a:solidFill>
                  <a:srgbClr val="002060"/>
                </a:solidFill>
                <a:latin typeface="Arimo"/>
                <a:ea typeface="Arimo"/>
                <a:cs typeface="Arimo"/>
                <a:sym typeface="Arimo"/>
              </a:rPr>
              <a:t> безбедни на социјалните медиуми</a:t>
            </a:r>
            <a:endParaRPr sz="3600" b="0" dirty="0">
              <a:solidFill>
                <a:srgbClr val="00206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4" name="Google Shape;134;p12">
            <a:extLst>
              <a:ext uri="{FF2B5EF4-FFF2-40B4-BE49-F238E27FC236}">
                <a16:creationId xmlns:a16="http://schemas.microsoft.com/office/drawing/2014/main" id="{DF2A9B73-3EC1-48DB-B000-FDE46D07A7D3}"/>
              </a:ext>
            </a:extLst>
          </p:cNvPr>
          <p:cNvSpPr txBox="1"/>
          <p:nvPr/>
        </p:nvSpPr>
        <p:spPr>
          <a:xfrm>
            <a:off x="1100958" y="2306733"/>
            <a:ext cx="5659098" cy="88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ru-RU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Поставете ги вашите профили приватни</a:t>
            </a:r>
            <a:endParaRPr lang="mk-MK" sz="2400" b="1" dirty="0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Google Shape;136;p12">
            <a:extLst>
              <a:ext uri="{FF2B5EF4-FFF2-40B4-BE49-F238E27FC236}">
                <a16:creationId xmlns:a16="http://schemas.microsoft.com/office/drawing/2014/main" id="{27E2626A-8D58-BFF1-8B8B-088A618DF9B1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561" y="245856"/>
            <a:ext cx="1285399" cy="4782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93;p14">
            <a:extLst>
              <a:ext uri="{FF2B5EF4-FFF2-40B4-BE49-F238E27FC236}">
                <a16:creationId xmlns:a16="http://schemas.microsoft.com/office/drawing/2014/main" id="{0BCB9D63-F9D2-71E1-A65F-B5EF7DE7A18B}"/>
              </a:ext>
            </a:extLst>
          </p:cNvPr>
          <p:cNvCxnSpPr>
            <a:cxnSpLocks/>
          </p:cNvCxnSpPr>
          <p:nvPr/>
        </p:nvCxnSpPr>
        <p:spPr>
          <a:xfrm>
            <a:off x="-407614" y="2661750"/>
            <a:ext cx="1106690" cy="0"/>
          </a:xfrm>
          <a:prstGeom prst="straightConnector1">
            <a:avLst/>
          </a:prstGeom>
          <a:noFill/>
          <a:ln w="101600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193;p14">
            <a:extLst>
              <a:ext uri="{FF2B5EF4-FFF2-40B4-BE49-F238E27FC236}">
                <a16:creationId xmlns:a16="http://schemas.microsoft.com/office/drawing/2014/main" id="{5FBF7CBC-476F-9F89-E259-269928FFDFB2}"/>
              </a:ext>
            </a:extLst>
          </p:cNvPr>
          <p:cNvCxnSpPr>
            <a:cxnSpLocks/>
          </p:cNvCxnSpPr>
          <p:nvPr/>
        </p:nvCxnSpPr>
        <p:spPr>
          <a:xfrm>
            <a:off x="-424937" y="3579123"/>
            <a:ext cx="1106690" cy="0"/>
          </a:xfrm>
          <a:prstGeom prst="straightConnector1">
            <a:avLst/>
          </a:prstGeom>
          <a:noFill/>
          <a:ln w="101600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" name="Google Shape;193;p14">
            <a:extLst>
              <a:ext uri="{FF2B5EF4-FFF2-40B4-BE49-F238E27FC236}">
                <a16:creationId xmlns:a16="http://schemas.microsoft.com/office/drawing/2014/main" id="{91FE63C9-4F0C-3938-7B69-B9B1CE9C95A7}"/>
              </a:ext>
            </a:extLst>
          </p:cNvPr>
          <p:cNvCxnSpPr>
            <a:cxnSpLocks/>
          </p:cNvCxnSpPr>
          <p:nvPr/>
        </p:nvCxnSpPr>
        <p:spPr>
          <a:xfrm>
            <a:off x="-407614" y="4449315"/>
            <a:ext cx="1106690" cy="0"/>
          </a:xfrm>
          <a:prstGeom prst="straightConnector1">
            <a:avLst/>
          </a:prstGeom>
          <a:noFill/>
          <a:ln w="101600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" name="Google Shape;193;p14">
            <a:extLst>
              <a:ext uri="{FF2B5EF4-FFF2-40B4-BE49-F238E27FC236}">
                <a16:creationId xmlns:a16="http://schemas.microsoft.com/office/drawing/2014/main" id="{2097C232-16FE-EA1F-3712-8F2DD5BB48C3}"/>
              </a:ext>
            </a:extLst>
          </p:cNvPr>
          <p:cNvCxnSpPr>
            <a:cxnSpLocks/>
          </p:cNvCxnSpPr>
          <p:nvPr/>
        </p:nvCxnSpPr>
        <p:spPr>
          <a:xfrm>
            <a:off x="-407614" y="5370070"/>
            <a:ext cx="1106690" cy="0"/>
          </a:xfrm>
          <a:prstGeom prst="straightConnector1">
            <a:avLst/>
          </a:prstGeom>
          <a:noFill/>
          <a:ln w="101600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" name="Google Shape;134;p12">
            <a:extLst>
              <a:ext uri="{FF2B5EF4-FFF2-40B4-BE49-F238E27FC236}">
                <a16:creationId xmlns:a16="http://schemas.microsoft.com/office/drawing/2014/main" id="{119BEFF2-E0DB-BD42-18BC-7DD66C8DE460}"/>
              </a:ext>
            </a:extLst>
          </p:cNvPr>
          <p:cNvSpPr txBox="1"/>
          <p:nvPr/>
        </p:nvSpPr>
        <p:spPr>
          <a:xfrm>
            <a:off x="1100959" y="4898117"/>
            <a:ext cx="5856515" cy="88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ru-RU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Знајте како да пријавите, блокирате и филтрирате содржина</a:t>
            </a:r>
            <a:endParaRPr lang="mk-MK" sz="2400" b="1" dirty="0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" name="Google Shape;134;p12">
            <a:extLst>
              <a:ext uri="{FF2B5EF4-FFF2-40B4-BE49-F238E27FC236}">
                <a16:creationId xmlns:a16="http://schemas.microsoft.com/office/drawing/2014/main" id="{81656D03-1469-91BA-0AB3-C23A1FE07C48}"/>
              </a:ext>
            </a:extLst>
          </p:cNvPr>
          <p:cNvSpPr txBox="1"/>
          <p:nvPr/>
        </p:nvSpPr>
        <p:spPr>
          <a:xfrm>
            <a:off x="1100959" y="4223981"/>
            <a:ext cx="5292905" cy="461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mk-MK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Размислете пред да објавите</a:t>
            </a:r>
          </a:p>
        </p:txBody>
      </p:sp>
      <p:sp>
        <p:nvSpPr>
          <p:cNvPr id="15" name="Google Shape;134;p12">
            <a:extLst>
              <a:ext uri="{FF2B5EF4-FFF2-40B4-BE49-F238E27FC236}">
                <a16:creationId xmlns:a16="http://schemas.microsoft.com/office/drawing/2014/main" id="{3985F40C-795C-1591-549D-7D3102771AED}"/>
              </a:ext>
            </a:extLst>
          </p:cNvPr>
          <p:cNvSpPr txBox="1"/>
          <p:nvPr/>
        </p:nvSpPr>
        <p:spPr>
          <a:xfrm>
            <a:off x="1100958" y="3265357"/>
            <a:ext cx="6335208" cy="88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ru-RU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Бидете внимателни кој прифаќате како пријател или следбеник</a:t>
            </a:r>
            <a:endParaRPr lang="mk-MK" sz="2400" b="1" dirty="0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A1CD5-D516-8E28-D3D6-528D58732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634" y="1851541"/>
            <a:ext cx="5077327" cy="315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26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>
          <a:extLst>
            <a:ext uri="{FF2B5EF4-FFF2-40B4-BE49-F238E27FC236}">
              <a16:creationId xmlns:a16="http://schemas.microsoft.com/office/drawing/2014/main" id="{9D17566F-D0C5-2606-4C3B-66E044335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>
            <a:extLst>
              <a:ext uri="{FF2B5EF4-FFF2-40B4-BE49-F238E27FC236}">
                <a16:creationId xmlns:a16="http://schemas.microsoft.com/office/drawing/2014/main" id="{73C771A5-5BE0-1C7F-2CDA-796F89EBABC9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2BC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7">
            <a:extLst>
              <a:ext uri="{FF2B5EF4-FFF2-40B4-BE49-F238E27FC236}">
                <a16:creationId xmlns:a16="http://schemas.microsoft.com/office/drawing/2014/main" id="{4E1081EC-D655-739B-0D68-CA49F56117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26" y="407613"/>
            <a:ext cx="2223364" cy="8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4;p11">
            <a:extLst>
              <a:ext uri="{FF2B5EF4-FFF2-40B4-BE49-F238E27FC236}">
                <a16:creationId xmlns:a16="http://schemas.microsoft.com/office/drawing/2014/main" id="{C93E7ACE-F311-840C-27EE-9C06E8780745}"/>
              </a:ext>
            </a:extLst>
          </p:cNvPr>
          <p:cNvSpPr txBox="1"/>
          <p:nvPr/>
        </p:nvSpPr>
        <p:spPr>
          <a:xfrm>
            <a:off x="2586090" y="2268166"/>
            <a:ext cx="6785327" cy="277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 algn="ctr">
              <a:lnSpc>
                <a:spcPct val="115000"/>
              </a:lnSpc>
            </a:pPr>
            <a:r>
              <a:rPr lang="mk-MK" sz="6600" b="1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Онлајн граници</a:t>
            </a:r>
            <a:endParaRPr lang="en-US" sz="2267" dirty="0">
              <a:solidFill>
                <a:srgbClr val="003563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6933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67" dirty="0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" name="Google Shape;55;p7">
            <a:extLst>
              <a:ext uri="{FF2B5EF4-FFF2-40B4-BE49-F238E27FC236}">
                <a16:creationId xmlns:a16="http://schemas.microsoft.com/office/drawing/2014/main" id="{D0B991DF-A9A6-E95D-DAF1-7E598CB0623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2224" r="5331"/>
          <a:stretch/>
        </p:blipFill>
        <p:spPr>
          <a:xfrm>
            <a:off x="362726" y="3163813"/>
            <a:ext cx="1286057" cy="3385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652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>
          <a:extLst>
            <a:ext uri="{FF2B5EF4-FFF2-40B4-BE49-F238E27FC236}">
              <a16:creationId xmlns:a16="http://schemas.microsoft.com/office/drawing/2014/main" id="{AF697440-481B-DFA8-B8D3-43C91AE93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AC855C5-D1FF-66B9-C0C3-831E6BF838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111" y="2512960"/>
            <a:ext cx="5079458" cy="18320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7A8594-7230-A32C-4D32-AA0D2A2D6C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20" y="2519305"/>
            <a:ext cx="5079458" cy="18320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BC5BA-560B-A0AC-EC93-FB50D7586D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7671" y="2512960"/>
            <a:ext cx="5079458" cy="1832078"/>
          </a:xfrm>
          <a:prstGeom prst="rect">
            <a:avLst/>
          </a:prstGeom>
        </p:spPr>
      </p:pic>
      <p:sp>
        <p:nvSpPr>
          <p:cNvPr id="5" name="Google Shape;46;p7">
            <a:extLst>
              <a:ext uri="{FF2B5EF4-FFF2-40B4-BE49-F238E27FC236}">
                <a16:creationId xmlns:a16="http://schemas.microsoft.com/office/drawing/2014/main" id="{67AD3B59-12D3-F19A-F70B-11FAC1522791}"/>
              </a:ext>
            </a:extLst>
          </p:cNvPr>
          <p:cNvSpPr/>
          <p:nvPr/>
        </p:nvSpPr>
        <p:spPr>
          <a:xfrm>
            <a:off x="-1" y="6450386"/>
            <a:ext cx="12192001" cy="407613"/>
          </a:xfrm>
          <a:prstGeom prst="rect">
            <a:avLst/>
          </a:prstGeom>
          <a:solidFill>
            <a:srgbClr val="F2BC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20;p11">
            <a:extLst>
              <a:ext uri="{FF2B5EF4-FFF2-40B4-BE49-F238E27FC236}">
                <a16:creationId xmlns:a16="http://schemas.microsoft.com/office/drawing/2014/main" id="{B0A4FF60-E760-4F8B-D82E-DD49F5F54611}"/>
              </a:ext>
            </a:extLst>
          </p:cNvPr>
          <p:cNvSpPr txBox="1">
            <a:spLocks/>
          </p:cNvSpPr>
          <p:nvPr/>
        </p:nvSpPr>
        <p:spPr>
          <a:xfrm>
            <a:off x="362725" y="1288745"/>
            <a:ext cx="11445448" cy="9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5467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 algn="ctr"/>
            <a:r>
              <a:rPr lang="mk-MK" sz="3600" b="1" dirty="0">
                <a:solidFill>
                  <a:srgbClr val="0035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Поставување граници</a:t>
            </a:r>
          </a:p>
        </p:txBody>
      </p:sp>
      <p:sp>
        <p:nvSpPr>
          <p:cNvPr id="7" name="Google Shape;124;p11">
            <a:extLst>
              <a:ext uri="{FF2B5EF4-FFF2-40B4-BE49-F238E27FC236}">
                <a16:creationId xmlns:a16="http://schemas.microsoft.com/office/drawing/2014/main" id="{8E0C1CCD-8D1B-824C-94D8-D3ACC1354190}"/>
              </a:ext>
            </a:extLst>
          </p:cNvPr>
          <p:cNvSpPr txBox="1"/>
          <p:nvPr/>
        </p:nvSpPr>
        <p:spPr>
          <a:xfrm>
            <a:off x="1915872" y="2773541"/>
            <a:ext cx="8360253" cy="131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 algn="ctr">
              <a:lnSpc>
                <a:spcPct val="115000"/>
              </a:lnSpc>
            </a:pPr>
            <a:r>
              <a:rPr lang="ru-RU" sz="2400" b="1" dirty="0">
                <a:solidFill>
                  <a:srgbClr val="003563"/>
                </a:solidFill>
                <a:latin typeface="Tahoma"/>
                <a:ea typeface="Tahoma"/>
                <a:cs typeface="Tahoma"/>
                <a:sym typeface="Tahoma"/>
              </a:rPr>
              <a:t>Во ред е да се каже не за споделување работи на интернет, дури и со пријателите. Вашата безбедност е на прво место.</a:t>
            </a:r>
            <a:endParaRPr lang="en-US" sz="2400" dirty="0">
              <a:solidFill>
                <a:srgbClr val="00356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8" name="Google Shape;51;p7">
            <a:extLst>
              <a:ext uri="{FF2B5EF4-FFF2-40B4-BE49-F238E27FC236}">
                <a16:creationId xmlns:a16="http://schemas.microsoft.com/office/drawing/2014/main" id="{7A7CA34D-1250-2EC7-B00E-09FA2EC722AD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725" y="355876"/>
            <a:ext cx="1473220" cy="537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795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/>
          <p:nvPr/>
        </p:nvSpPr>
        <p:spPr>
          <a:xfrm>
            <a:off x="8277225" y="0"/>
            <a:ext cx="3914774" cy="6858000"/>
          </a:xfrm>
          <a:prstGeom prst="rect">
            <a:avLst/>
          </a:prstGeom>
          <a:solidFill>
            <a:srgbClr val="5540D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2"/>
          <p:cNvSpPr txBox="1">
            <a:spLocks noGrp="1"/>
          </p:cNvSpPr>
          <p:nvPr>
            <p:ph type="title"/>
          </p:nvPr>
        </p:nvSpPr>
        <p:spPr>
          <a:xfrm>
            <a:off x="355903" y="1372839"/>
            <a:ext cx="6570184" cy="134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5467" rIns="0" bIns="0" anchor="t" anchorCtr="0">
            <a:spAutoFit/>
          </a:bodyPr>
          <a:lstStyle/>
          <a:p>
            <a:pPr marL="16933"/>
            <a:r>
              <a:rPr lang="ru-RU" sz="3600" dirty="0">
                <a:latin typeface="Arimo"/>
                <a:ea typeface="Arimo"/>
                <a:cs typeface="Arimo"/>
                <a:sym typeface="Arimo"/>
              </a:rPr>
              <a:t>Зошто е важна безбедноста на Интернет?</a:t>
            </a:r>
            <a:endParaRPr sz="3600" dirty="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4" name="Google Shape;134;p12"/>
          <p:cNvSpPr txBox="1"/>
          <p:nvPr/>
        </p:nvSpPr>
        <p:spPr>
          <a:xfrm>
            <a:off x="355903" y="2944682"/>
            <a:ext cx="5709097" cy="131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ru-RU" sz="2400" dirty="0">
                <a:solidFill>
                  <a:srgbClr val="003563"/>
                </a:solidFill>
                <a:latin typeface="Tahoma"/>
                <a:ea typeface="Tahoma"/>
                <a:cs typeface="Tahoma"/>
                <a:sym typeface="Tahoma"/>
              </a:rPr>
              <a:t>Интернетот е моќна алатка, но доаѓа со ризици. Ајде да истражиме како да останеме безбедни.</a:t>
            </a:r>
            <a:endParaRPr lang="ru-RU" sz="2400" dirty="0">
              <a:solidFill>
                <a:srgbClr val="00356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36" name="Google Shape;136;p1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903" y="363931"/>
            <a:ext cx="1285399" cy="478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2"/>
          <p:cNvPicPr preferRelativeResize="0"/>
          <p:nvPr/>
        </p:nvPicPr>
        <p:blipFill rotWithShape="1">
          <a:blip r:embed="rId4">
            <a:alphaModFix/>
          </a:blip>
          <a:srcRect l="52224" t="5294" r="5331"/>
          <a:stretch/>
        </p:blipFill>
        <p:spPr>
          <a:xfrm rot="10800000">
            <a:off x="10550164" y="-149007"/>
            <a:ext cx="2604868" cy="64951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0;p8">
            <a:extLst>
              <a:ext uri="{FF2B5EF4-FFF2-40B4-BE49-F238E27FC236}">
                <a16:creationId xmlns:a16="http://schemas.microsoft.com/office/drawing/2014/main" id="{CA1C9D11-79F4-E642-31DD-A7E2BDE58E0D}"/>
              </a:ext>
            </a:extLst>
          </p:cNvPr>
          <p:cNvSpPr/>
          <p:nvPr/>
        </p:nvSpPr>
        <p:spPr>
          <a:xfrm>
            <a:off x="0" y="6743699"/>
            <a:ext cx="12204192" cy="140933"/>
          </a:xfrm>
          <a:custGeom>
            <a:avLst/>
            <a:gdLst/>
            <a:ahLst/>
            <a:cxnLst/>
            <a:rect l="l" t="t" r="r" b="b"/>
            <a:pathLst>
              <a:path w="10058400" h="7772400" extrusionOk="0">
                <a:moveTo>
                  <a:pt x="10058400" y="0"/>
                </a:moveTo>
                <a:lnTo>
                  <a:pt x="0" y="0"/>
                </a:lnTo>
                <a:lnTo>
                  <a:pt x="0" y="7772400"/>
                </a:lnTo>
                <a:lnTo>
                  <a:pt x="10058400" y="7772400"/>
                </a:lnTo>
                <a:lnTo>
                  <a:pt x="10058400" y="0"/>
                </a:lnTo>
                <a:close/>
              </a:path>
            </a:pathLst>
          </a:custGeom>
          <a:solidFill>
            <a:srgbClr val="5540D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7140C-BB38-BA48-39A5-433B7C3FA8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04" y="1876738"/>
            <a:ext cx="5709097" cy="377767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744A913D-24B9-6354-8842-48673B0EF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>
            <a:extLst>
              <a:ext uri="{FF2B5EF4-FFF2-40B4-BE49-F238E27FC236}">
                <a16:creationId xmlns:a16="http://schemas.microsoft.com/office/drawing/2014/main" id="{8207E8D6-EE0B-867E-CDAB-BBF0A640CD17}"/>
              </a:ext>
            </a:extLst>
          </p:cNvPr>
          <p:cNvSpPr/>
          <p:nvPr/>
        </p:nvSpPr>
        <p:spPr>
          <a:xfrm>
            <a:off x="7569554" y="0"/>
            <a:ext cx="4622445" cy="6858000"/>
          </a:xfrm>
          <a:prstGeom prst="rect">
            <a:avLst/>
          </a:prstGeom>
          <a:solidFill>
            <a:srgbClr val="F2BC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2">
            <a:extLst>
              <a:ext uri="{FF2B5EF4-FFF2-40B4-BE49-F238E27FC236}">
                <a16:creationId xmlns:a16="http://schemas.microsoft.com/office/drawing/2014/main" id="{6A9A7D8D-C6A4-AE47-681C-3A6C08EBE2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8023" y="671689"/>
            <a:ext cx="6265456" cy="134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5467" rIns="0" bIns="0" anchor="t" anchorCtr="0">
            <a:spAutoFit/>
          </a:bodyPr>
          <a:lstStyle/>
          <a:p>
            <a:pPr marL="16933"/>
            <a:r>
              <a:rPr lang="ru-RU" sz="3600" b="0" dirty="0">
                <a:latin typeface="Arimo"/>
                <a:ea typeface="Arimo"/>
                <a:cs typeface="Arimo"/>
                <a:sym typeface="Arimo"/>
              </a:rPr>
              <a:t>Безбедност при </a:t>
            </a:r>
            <a:r>
              <a:rPr lang="en-US" sz="3600" b="0" dirty="0">
                <a:latin typeface="Arimo"/>
                <a:ea typeface="Arimo"/>
                <a:cs typeface="Arimo"/>
                <a:sym typeface="Arimo"/>
              </a:rPr>
              <a:t>‘</a:t>
            </a:r>
            <a:r>
              <a:rPr lang="mk-MK" sz="3600" b="0" dirty="0">
                <a:latin typeface="Arimo"/>
                <a:ea typeface="Arimo"/>
                <a:cs typeface="Arimo"/>
                <a:sym typeface="Arimo"/>
              </a:rPr>
              <a:t>гејминг</a:t>
            </a:r>
            <a:r>
              <a:rPr lang="en-US" sz="3600" b="0" dirty="0">
                <a:latin typeface="Arimo"/>
                <a:ea typeface="Arimo"/>
                <a:cs typeface="Arimo"/>
                <a:sym typeface="Arimo"/>
              </a:rPr>
              <a:t>’</a:t>
            </a:r>
            <a:r>
              <a:rPr lang="ru-RU" sz="3600" b="0" dirty="0">
                <a:latin typeface="Arimo"/>
                <a:ea typeface="Arimo"/>
                <a:cs typeface="Arimo"/>
                <a:sym typeface="Arimo"/>
              </a:rPr>
              <a:t> - Паметно играње</a:t>
            </a:r>
            <a:endParaRPr sz="3600" b="0" dirty="0">
              <a:solidFill>
                <a:srgbClr val="00206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4" name="Google Shape;134;p12">
            <a:extLst>
              <a:ext uri="{FF2B5EF4-FFF2-40B4-BE49-F238E27FC236}">
                <a16:creationId xmlns:a16="http://schemas.microsoft.com/office/drawing/2014/main" id="{102E7D68-F98E-83F0-9FBA-144F13E913E0}"/>
              </a:ext>
            </a:extLst>
          </p:cNvPr>
          <p:cNvSpPr txBox="1"/>
          <p:nvPr/>
        </p:nvSpPr>
        <p:spPr>
          <a:xfrm>
            <a:off x="1298260" y="2220618"/>
            <a:ext cx="5659098" cy="88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ru-RU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Не споделувајте лични информации со други играчи</a:t>
            </a:r>
            <a:endParaRPr lang="mk-MK" sz="2400" b="1" dirty="0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Google Shape;136;p12">
            <a:extLst>
              <a:ext uri="{FF2B5EF4-FFF2-40B4-BE49-F238E27FC236}">
                <a16:creationId xmlns:a16="http://schemas.microsoft.com/office/drawing/2014/main" id="{32AB58AC-267A-CF3F-EB81-90A184FF45A9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47" y="259927"/>
            <a:ext cx="1285399" cy="4782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93;p14">
            <a:extLst>
              <a:ext uri="{FF2B5EF4-FFF2-40B4-BE49-F238E27FC236}">
                <a16:creationId xmlns:a16="http://schemas.microsoft.com/office/drawing/2014/main" id="{BCFEB8A6-7150-2058-EDA7-8937A761D1F2}"/>
              </a:ext>
            </a:extLst>
          </p:cNvPr>
          <p:cNvCxnSpPr>
            <a:cxnSpLocks/>
          </p:cNvCxnSpPr>
          <p:nvPr/>
        </p:nvCxnSpPr>
        <p:spPr>
          <a:xfrm>
            <a:off x="-210312" y="2575635"/>
            <a:ext cx="1106690" cy="0"/>
          </a:xfrm>
          <a:prstGeom prst="straightConnector1">
            <a:avLst/>
          </a:prstGeom>
          <a:noFill/>
          <a:ln w="101600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193;p14">
            <a:extLst>
              <a:ext uri="{FF2B5EF4-FFF2-40B4-BE49-F238E27FC236}">
                <a16:creationId xmlns:a16="http://schemas.microsoft.com/office/drawing/2014/main" id="{AE310292-02E1-4705-4E90-60A6DA1292C9}"/>
              </a:ext>
            </a:extLst>
          </p:cNvPr>
          <p:cNvCxnSpPr>
            <a:cxnSpLocks/>
          </p:cNvCxnSpPr>
          <p:nvPr/>
        </p:nvCxnSpPr>
        <p:spPr>
          <a:xfrm>
            <a:off x="-227635" y="3493008"/>
            <a:ext cx="1106690" cy="0"/>
          </a:xfrm>
          <a:prstGeom prst="straightConnector1">
            <a:avLst/>
          </a:prstGeom>
          <a:noFill/>
          <a:ln w="101600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" name="Google Shape;193;p14">
            <a:extLst>
              <a:ext uri="{FF2B5EF4-FFF2-40B4-BE49-F238E27FC236}">
                <a16:creationId xmlns:a16="http://schemas.microsoft.com/office/drawing/2014/main" id="{92508EC4-D48F-E4BD-1A9C-8A54EF747BA8}"/>
              </a:ext>
            </a:extLst>
          </p:cNvPr>
          <p:cNvCxnSpPr>
            <a:cxnSpLocks/>
          </p:cNvCxnSpPr>
          <p:nvPr/>
        </p:nvCxnSpPr>
        <p:spPr>
          <a:xfrm>
            <a:off x="-210312" y="4363200"/>
            <a:ext cx="1106690" cy="0"/>
          </a:xfrm>
          <a:prstGeom prst="straightConnector1">
            <a:avLst/>
          </a:prstGeom>
          <a:noFill/>
          <a:ln w="101600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" name="Google Shape;193;p14">
            <a:extLst>
              <a:ext uri="{FF2B5EF4-FFF2-40B4-BE49-F238E27FC236}">
                <a16:creationId xmlns:a16="http://schemas.microsoft.com/office/drawing/2014/main" id="{B0279C15-41AF-80E4-E7D8-DE9169A072E3}"/>
              </a:ext>
            </a:extLst>
          </p:cNvPr>
          <p:cNvCxnSpPr>
            <a:cxnSpLocks/>
          </p:cNvCxnSpPr>
          <p:nvPr/>
        </p:nvCxnSpPr>
        <p:spPr>
          <a:xfrm>
            <a:off x="-210312" y="5283955"/>
            <a:ext cx="1106690" cy="0"/>
          </a:xfrm>
          <a:prstGeom prst="straightConnector1">
            <a:avLst/>
          </a:prstGeom>
          <a:noFill/>
          <a:ln w="101600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" name="Google Shape;134;p12">
            <a:extLst>
              <a:ext uri="{FF2B5EF4-FFF2-40B4-BE49-F238E27FC236}">
                <a16:creationId xmlns:a16="http://schemas.microsoft.com/office/drawing/2014/main" id="{D69955A2-FAF5-0470-9D7F-CB7973DF4892}"/>
              </a:ext>
            </a:extLst>
          </p:cNvPr>
          <p:cNvSpPr txBox="1"/>
          <p:nvPr/>
        </p:nvSpPr>
        <p:spPr>
          <a:xfrm>
            <a:off x="1298260" y="5053228"/>
            <a:ext cx="5097949" cy="88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ru-RU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Користете </a:t>
            </a:r>
            <a:r>
              <a:rPr lang="en-US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VPN</a:t>
            </a:r>
            <a:r>
              <a:rPr lang="ru-RU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 кога играте онлајн</a:t>
            </a:r>
            <a:endParaRPr lang="mk-MK" sz="2400" b="1" dirty="0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" name="Google Shape;134;p12">
            <a:extLst>
              <a:ext uri="{FF2B5EF4-FFF2-40B4-BE49-F238E27FC236}">
                <a16:creationId xmlns:a16="http://schemas.microsoft.com/office/drawing/2014/main" id="{FDF3437A-C675-ABEB-8792-7BD7D940DBB0}"/>
              </a:ext>
            </a:extLst>
          </p:cNvPr>
          <p:cNvSpPr txBox="1"/>
          <p:nvPr/>
        </p:nvSpPr>
        <p:spPr>
          <a:xfrm>
            <a:off x="1298261" y="4137866"/>
            <a:ext cx="5292905" cy="88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ru-RU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Внимавајте на купувањата во играта</a:t>
            </a:r>
            <a:endParaRPr lang="mk-MK" sz="2400" b="1" dirty="0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" name="Google Shape;134;p12">
            <a:extLst>
              <a:ext uri="{FF2B5EF4-FFF2-40B4-BE49-F238E27FC236}">
                <a16:creationId xmlns:a16="http://schemas.microsoft.com/office/drawing/2014/main" id="{C4E0A060-494D-54EE-F383-D7688598D50A}"/>
              </a:ext>
            </a:extLst>
          </p:cNvPr>
          <p:cNvSpPr txBox="1"/>
          <p:nvPr/>
        </p:nvSpPr>
        <p:spPr>
          <a:xfrm>
            <a:off x="1298260" y="3179242"/>
            <a:ext cx="5501828" cy="88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mk-MK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Пријавете ги навредливите играчи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1ED4B0-B0EB-406B-8913-14FD778E0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21" y="1362028"/>
            <a:ext cx="5376797" cy="435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70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>
          <a:extLst>
            <a:ext uri="{FF2B5EF4-FFF2-40B4-BE49-F238E27FC236}">
              <a16:creationId xmlns:a16="http://schemas.microsoft.com/office/drawing/2014/main" id="{9AE2923C-7FC2-7BDA-3983-C09A19751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A7E782-F6CA-C37F-D2EB-98728D014A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044" y="1598454"/>
            <a:ext cx="6019383" cy="3970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74EA3D-E659-5CAD-847C-969D2ADB1C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2641" y="1217513"/>
            <a:ext cx="6019383" cy="3970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698F40-8F86-96B9-2398-03FE8775BA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808" y="1288745"/>
            <a:ext cx="6019383" cy="3970801"/>
          </a:xfrm>
          <a:prstGeom prst="rect">
            <a:avLst/>
          </a:prstGeom>
        </p:spPr>
      </p:pic>
      <p:sp>
        <p:nvSpPr>
          <p:cNvPr id="5" name="Google Shape;46;p7">
            <a:extLst>
              <a:ext uri="{FF2B5EF4-FFF2-40B4-BE49-F238E27FC236}">
                <a16:creationId xmlns:a16="http://schemas.microsoft.com/office/drawing/2014/main" id="{3096A0C6-9CC9-2FF4-AE0E-E73BBD2AF3BD}"/>
              </a:ext>
            </a:extLst>
          </p:cNvPr>
          <p:cNvSpPr/>
          <p:nvPr/>
        </p:nvSpPr>
        <p:spPr>
          <a:xfrm>
            <a:off x="-1" y="6450386"/>
            <a:ext cx="12192001" cy="407613"/>
          </a:xfrm>
          <a:prstGeom prst="rect">
            <a:avLst/>
          </a:prstGeom>
          <a:solidFill>
            <a:srgbClr val="F2BC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20;p11">
            <a:extLst>
              <a:ext uri="{FF2B5EF4-FFF2-40B4-BE49-F238E27FC236}">
                <a16:creationId xmlns:a16="http://schemas.microsoft.com/office/drawing/2014/main" id="{E47A4E73-E18F-834F-044B-10F1CF623CBA}"/>
              </a:ext>
            </a:extLst>
          </p:cNvPr>
          <p:cNvSpPr txBox="1">
            <a:spLocks/>
          </p:cNvSpPr>
          <p:nvPr/>
        </p:nvSpPr>
        <p:spPr>
          <a:xfrm>
            <a:off x="362725" y="1288745"/>
            <a:ext cx="11445448" cy="9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5467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 algn="ctr"/>
            <a:r>
              <a:rPr lang="mk-MK" sz="3600" b="1" dirty="0">
                <a:solidFill>
                  <a:srgbClr val="0035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Што е </a:t>
            </a:r>
            <a:r>
              <a:rPr lang="en-US" sz="3600" b="1" dirty="0">
                <a:solidFill>
                  <a:srgbClr val="0035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’grooming’</a:t>
            </a:r>
            <a:r>
              <a:rPr lang="mk-MK" sz="3600" b="1" dirty="0">
                <a:solidFill>
                  <a:srgbClr val="0035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7" name="Google Shape;124;p11">
            <a:extLst>
              <a:ext uri="{FF2B5EF4-FFF2-40B4-BE49-F238E27FC236}">
                <a16:creationId xmlns:a16="http://schemas.microsoft.com/office/drawing/2014/main" id="{2657B3F9-12DF-B85F-7E32-696B37374340}"/>
              </a:ext>
            </a:extLst>
          </p:cNvPr>
          <p:cNvSpPr txBox="1"/>
          <p:nvPr/>
        </p:nvSpPr>
        <p:spPr>
          <a:xfrm>
            <a:off x="1915872" y="2773541"/>
            <a:ext cx="8360253" cy="131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 algn="ctr">
              <a:lnSpc>
                <a:spcPct val="115000"/>
              </a:lnSpc>
            </a:pPr>
            <a:r>
              <a:rPr lang="en-US" sz="2400" b="1" dirty="0">
                <a:solidFill>
                  <a:srgbClr val="003563"/>
                </a:solidFill>
                <a:latin typeface="Tahoma"/>
                <a:ea typeface="Tahoma"/>
                <a:cs typeface="Tahoma"/>
                <a:sym typeface="Tahoma"/>
              </a:rPr>
              <a:t>’Grooming’</a:t>
            </a:r>
            <a:r>
              <a:rPr lang="ru-RU" sz="2400" b="1" dirty="0">
                <a:solidFill>
                  <a:srgbClr val="003563"/>
                </a:solidFill>
                <a:latin typeface="Tahoma"/>
                <a:ea typeface="Tahoma"/>
                <a:cs typeface="Tahoma"/>
                <a:sym typeface="Tahoma"/>
              </a:rPr>
              <a:t> е кога некој гради доверба за да ве искористува или да ви наштети. Научете да препознавате сомнителни однесувања.</a:t>
            </a:r>
            <a:endParaRPr lang="en-US" sz="2400" dirty="0">
              <a:solidFill>
                <a:srgbClr val="00356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8" name="Google Shape;51;p7">
            <a:extLst>
              <a:ext uri="{FF2B5EF4-FFF2-40B4-BE49-F238E27FC236}">
                <a16:creationId xmlns:a16="http://schemas.microsoft.com/office/drawing/2014/main" id="{907CA2CB-4846-414B-6D8F-1895F775D379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007" y="407613"/>
            <a:ext cx="1718317" cy="627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243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>
          <a:extLst>
            <a:ext uri="{FF2B5EF4-FFF2-40B4-BE49-F238E27FC236}">
              <a16:creationId xmlns:a16="http://schemas.microsoft.com/office/drawing/2014/main" id="{D5AD85A5-07D6-FF89-4BCA-55E577A9A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8671898-BF3B-F17E-F3F9-10FFF16DF6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785" y="1542763"/>
            <a:ext cx="5095575" cy="37216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13DBF5-89F5-6D3F-6FCA-8B6CA805DA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7523" y="1542763"/>
            <a:ext cx="5095575" cy="3721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113749-7E47-BCE6-79DE-9190FF5E799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61" y="1542763"/>
            <a:ext cx="5095575" cy="3721670"/>
          </a:xfrm>
          <a:prstGeom prst="rect">
            <a:avLst/>
          </a:prstGeom>
        </p:spPr>
      </p:pic>
      <p:sp>
        <p:nvSpPr>
          <p:cNvPr id="5" name="Google Shape;46;p7">
            <a:extLst>
              <a:ext uri="{FF2B5EF4-FFF2-40B4-BE49-F238E27FC236}">
                <a16:creationId xmlns:a16="http://schemas.microsoft.com/office/drawing/2014/main" id="{E9A73ACC-F761-EEA0-AF03-45B1827A7FEB}"/>
              </a:ext>
            </a:extLst>
          </p:cNvPr>
          <p:cNvSpPr/>
          <p:nvPr/>
        </p:nvSpPr>
        <p:spPr>
          <a:xfrm>
            <a:off x="-1" y="6450386"/>
            <a:ext cx="12192001" cy="407613"/>
          </a:xfrm>
          <a:prstGeom prst="rect">
            <a:avLst/>
          </a:prstGeom>
          <a:solidFill>
            <a:srgbClr val="F2BC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20;p11">
            <a:extLst>
              <a:ext uri="{FF2B5EF4-FFF2-40B4-BE49-F238E27FC236}">
                <a16:creationId xmlns:a16="http://schemas.microsoft.com/office/drawing/2014/main" id="{1A813CCA-87AF-1053-9213-F1DC94EE4780}"/>
              </a:ext>
            </a:extLst>
          </p:cNvPr>
          <p:cNvSpPr txBox="1">
            <a:spLocks/>
          </p:cNvSpPr>
          <p:nvPr/>
        </p:nvSpPr>
        <p:spPr>
          <a:xfrm>
            <a:off x="362725" y="1288745"/>
            <a:ext cx="11445448" cy="9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5467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 algn="ctr"/>
            <a:r>
              <a:rPr lang="ru-RU" sz="3600" b="1" dirty="0">
                <a:solidFill>
                  <a:srgbClr val="002060"/>
                </a:solidFill>
                <a:latin typeface="Arimo"/>
                <a:ea typeface="Arimo"/>
                <a:cs typeface="Arimo"/>
                <a:sym typeface="Arimo"/>
              </a:rPr>
              <a:t>Свесност за време пред екранот</a:t>
            </a:r>
            <a:endParaRPr lang="mk-MK" sz="36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Google Shape;124;p11">
            <a:extLst>
              <a:ext uri="{FF2B5EF4-FFF2-40B4-BE49-F238E27FC236}">
                <a16:creationId xmlns:a16="http://schemas.microsoft.com/office/drawing/2014/main" id="{EB8E6064-1FCB-6F24-7882-A4E0777EABD6}"/>
              </a:ext>
            </a:extLst>
          </p:cNvPr>
          <p:cNvSpPr txBox="1"/>
          <p:nvPr/>
        </p:nvSpPr>
        <p:spPr>
          <a:xfrm>
            <a:off x="1915872" y="2773541"/>
            <a:ext cx="8360253" cy="131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 algn="ctr">
              <a:lnSpc>
                <a:spcPct val="115000"/>
              </a:lnSpc>
            </a:pPr>
            <a:r>
              <a:rPr lang="ru-RU" sz="2400" b="1" dirty="0">
                <a:solidFill>
                  <a:srgbClr val="003563"/>
                </a:solidFill>
                <a:latin typeface="Tahoma"/>
                <a:ea typeface="Tahoma"/>
                <a:cs typeface="Tahoma"/>
                <a:sym typeface="Tahoma"/>
              </a:rPr>
              <a:t>Балансот е клучен. Премногу време </a:t>
            </a:r>
            <a:r>
              <a:rPr lang="mk-MK" sz="2400" b="1" dirty="0">
                <a:solidFill>
                  <a:srgbClr val="003563"/>
                </a:solidFill>
                <a:latin typeface="Tahoma"/>
                <a:ea typeface="Tahoma"/>
                <a:cs typeface="Tahoma"/>
                <a:sym typeface="Tahoma"/>
              </a:rPr>
              <a:t>поминато пред</a:t>
            </a:r>
            <a:r>
              <a:rPr lang="ru-RU" sz="2400" b="1" dirty="0">
                <a:solidFill>
                  <a:srgbClr val="003563"/>
                </a:solidFill>
                <a:latin typeface="Tahoma"/>
                <a:ea typeface="Tahoma"/>
                <a:cs typeface="Tahoma"/>
                <a:sym typeface="Tahoma"/>
              </a:rPr>
              <a:t> екранот може да влијае на вашето ментално и физичко здравје.</a:t>
            </a:r>
            <a:endParaRPr lang="en-US" sz="2400" dirty="0">
              <a:solidFill>
                <a:srgbClr val="00356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" name="Google Shape;51;p7">
            <a:extLst>
              <a:ext uri="{FF2B5EF4-FFF2-40B4-BE49-F238E27FC236}">
                <a16:creationId xmlns:a16="http://schemas.microsoft.com/office/drawing/2014/main" id="{AFC1886B-A753-20C5-792C-4A7EAEB2A489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007" y="407613"/>
            <a:ext cx="1718317" cy="627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042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>
          <a:extLst>
            <a:ext uri="{FF2B5EF4-FFF2-40B4-BE49-F238E27FC236}">
              <a16:creationId xmlns:a16="http://schemas.microsoft.com/office/drawing/2014/main" id="{FA01884D-3197-C715-76A2-FE375391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>
            <a:extLst>
              <a:ext uri="{FF2B5EF4-FFF2-40B4-BE49-F238E27FC236}">
                <a16:creationId xmlns:a16="http://schemas.microsoft.com/office/drawing/2014/main" id="{F0703C96-79C6-FB28-AD69-E55CEB0A810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7">
            <a:extLst>
              <a:ext uri="{FF2B5EF4-FFF2-40B4-BE49-F238E27FC236}">
                <a16:creationId xmlns:a16="http://schemas.microsoft.com/office/drawing/2014/main" id="{7F61849E-5E3B-1255-45A9-AE6303F49A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26" y="407613"/>
            <a:ext cx="2223364" cy="8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4;p11">
            <a:extLst>
              <a:ext uri="{FF2B5EF4-FFF2-40B4-BE49-F238E27FC236}">
                <a16:creationId xmlns:a16="http://schemas.microsoft.com/office/drawing/2014/main" id="{12A93083-ABFE-6685-EBDC-769AD178A0C4}"/>
              </a:ext>
            </a:extLst>
          </p:cNvPr>
          <p:cNvSpPr txBox="1"/>
          <p:nvPr/>
        </p:nvSpPr>
        <p:spPr>
          <a:xfrm>
            <a:off x="1970693" y="2134236"/>
            <a:ext cx="8250611" cy="3080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 algn="ctr">
              <a:lnSpc>
                <a:spcPct val="115000"/>
              </a:lnSpc>
            </a:pPr>
            <a:r>
              <a:rPr lang="mk-MK" sz="6600" b="1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Основи на сајбер безбедноста</a:t>
            </a:r>
            <a:endParaRPr lang="en-US" sz="4000" dirty="0">
              <a:solidFill>
                <a:srgbClr val="003563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6933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000" dirty="0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" name="Google Shape;55;p7">
            <a:extLst>
              <a:ext uri="{FF2B5EF4-FFF2-40B4-BE49-F238E27FC236}">
                <a16:creationId xmlns:a16="http://schemas.microsoft.com/office/drawing/2014/main" id="{5C03AA29-663E-DC35-C1C7-2C73EAD6931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2224" r="5331"/>
          <a:stretch/>
        </p:blipFill>
        <p:spPr>
          <a:xfrm>
            <a:off x="362726" y="3163813"/>
            <a:ext cx="1286057" cy="3385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8208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E6D6023E-293B-D5E8-A7FF-C09371097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>
            <a:extLst>
              <a:ext uri="{FF2B5EF4-FFF2-40B4-BE49-F238E27FC236}">
                <a16:creationId xmlns:a16="http://schemas.microsoft.com/office/drawing/2014/main" id="{759C423A-8893-E88F-CCD1-8695ACD9312A}"/>
              </a:ext>
            </a:extLst>
          </p:cNvPr>
          <p:cNvSpPr/>
          <p:nvPr/>
        </p:nvSpPr>
        <p:spPr>
          <a:xfrm>
            <a:off x="7569554" y="0"/>
            <a:ext cx="4622445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2">
            <a:extLst>
              <a:ext uri="{FF2B5EF4-FFF2-40B4-BE49-F238E27FC236}">
                <a16:creationId xmlns:a16="http://schemas.microsoft.com/office/drawing/2014/main" id="{4892B646-1EA0-3A5D-1F31-46CBD4138F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047" y="903402"/>
            <a:ext cx="6265456" cy="847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5467" rIns="0" bIns="0" anchor="t" anchorCtr="0">
            <a:spAutoFit/>
          </a:bodyPr>
          <a:lstStyle/>
          <a:p>
            <a:pPr marL="16933"/>
            <a:r>
              <a:rPr lang="ru-RU" sz="3600" b="0" dirty="0">
                <a:latin typeface="Arimo"/>
                <a:ea typeface="Arimo"/>
                <a:cs typeface="Arimo"/>
                <a:sym typeface="Arimo"/>
              </a:rPr>
              <a:t>Заштита на вашите уреди</a:t>
            </a:r>
            <a:endParaRPr sz="3600" b="0" dirty="0">
              <a:solidFill>
                <a:srgbClr val="00206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4" name="Google Shape;134;p12">
            <a:extLst>
              <a:ext uri="{FF2B5EF4-FFF2-40B4-BE49-F238E27FC236}">
                <a16:creationId xmlns:a16="http://schemas.microsoft.com/office/drawing/2014/main" id="{DE346235-B742-0ABA-44A8-2D361C5126ED}"/>
              </a:ext>
            </a:extLst>
          </p:cNvPr>
          <p:cNvSpPr txBox="1"/>
          <p:nvPr/>
        </p:nvSpPr>
        <p:spPr>
          <a:xfrm>
            <a:off x="957746" y="2158352"/>
            <a:ext cx="5659098" cy="461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ru-RU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Користете антивирусен софтвер</a:t>
            </a:r>
            <a:endParaRPr lang="mk-MK" sz="2400" b="1" dirty="0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8" name="Google Shape;138;p12">
            <a:extLst>
              <a:ext uri="{FF2B5EF4-FFF2-40B4-BE49-F238E27FC236}">
                <a16:creationId xmlns:a16="http://schemas.microsoft.com/office/drawing/2014/main" id="{A0DADD16-116C-CD91-E666-B6B04CD433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2224" t="5294" r="5331"/>
          <a:stretch/>
        </p:blipFill>
        <p:spPr>
          <a:xfrm rot="10800000">
            <a:off x="10550164" y="-149007"/>
            <a:ext cx="2604868" cy="649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36;p12">
            <a:extLst>
              <a:ext uri="{FF2B5EF4-FFF2-40B4-BE49-F238E27FC236}">
                <a16:creationId xmlns:a16="http://schemas.microsoft.com/office/drawing/2014/main" id="{5B0F7FBC-C63A-7A48-DDA2-B15FF46150CD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47" y="360762"/>
            <a:ext cx="1285399" cy="4782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93;p14">
            <a:extLst>
              <a:ext uri="{FF2B5EF4-FFF2-40B4-BE49-F238E27FC236}">
                <a16:creationId xmlns:a16="http://schemas.microsoft.com/office/drawing/2014/main" id="{3853CD2A-2C1A-38E7-3449-4DC8A0B6F1F6}"/>
              </a:ext>
            </a:extLst>
          </p:cNvPr>
          <p:cNvCxnSpPr>
            <a:cxnSpLocks/>
          </p:cNvCxnSpPr>
          <p:nvPr/>
        </p:nvCxnSpPr>
        <p:spPr>
          <a:xfrm>
            <a:off x="-550826" y="2389079"/>
            <a:ext cx="1106690" cy="0"/>
          </a:xfrm>
          <a:prstGeom prst="straightConnector1">
            <a:avLst/>
          </a:prstGeom>
          <a:noFill/>
          <a:ln w="101600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193;p14">
            <a:extLst>
              <a:ext uri="{FF2B5EF4-FFF2-40B4-BE49-F238E27FC236}">
                <a16:creationId xmlns:a16="http://schemas.microsoft.com/office/drawing/2014/main" id="{46D270FB-B4A1-61BF-6FBF-490BDF9992A1}"/>
              </a:ext>
            </a:extLst>
          </p:cNvPr>
          <p:cNvCxnSpPr>
            <a:cxnSpLocks/>
          </p:cNvCxnSpPr>
          <p:nvPr/>
        </p:nvCxnSpPr>
        <p:spPr>
          <a:xfrm>
            <a:off x="-568149" y="3306452"/>
            <a:ext cx="1106690" cy="0"/>
          </a:xfrm>
          <a:prstGeom prst="straightConnector1">
            <a:avLst/>
          </a:prstGeom>
          <a:noFill/>
          <a:ln w="101600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" name="Google Shape;193;p14">
            <a:extLst>
              <a:ext uri="{FF2B5EF4-FFF2-40B4-BE49-F238E27FC236}">
                <a16:creationId xmlns:a16="http://schemas.microsoft.com/office/drawing/2014/main" id="{42BD45B0-87D9-5BFC-7757-B5554FCFFD80}"/>
              </a:ext>
            </a:extLst>
          </p:cNvPr>
          <p:cNvCxnSpPr>
            <a:cxnSpLocks/>
          </p:cNvCxnSpPr>
          <p:nvPr/>
        </p:nvCxnSpPr>
        <p:spPr>
          <a:xfrm>
            <a:off x="-550826" y="4176644"/>
            <a:ext cx="1106690" cy="0"/>
          </a:xfrm>
          <a:prstGeom prst="straightConnector1">
            <a:avLst/>
          </a:prstGeom>
          <a:noFill/>
          <a:ln w="101600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" name="Google Shape;193;p14">
            <a:extLst>
              <a:ext uri="{FF2B5EF4-FFF2-40B4-BE49-F238E27FC236}">
                <a16:creationId xmlns:a16="http://schemas.microsoft.com/office/drawing/2014/main" id="{555283BE-8A94-F22D-B20B-F239E9BA36DB}"/>
              </a:ext>
            </a:extLst>
          </p:cNvPr>
          <p:cNvCxnSpPr>
            <a:cxnSpLocks/>
          </p:cNvCxnSpPr>
          <p:nvPr/>
        </p:nvCxnSpPr>
        <p:spPr>
          <a:xfrm>
            <a:off x="-550826" y="5097399"/>
            <a:ext cx="1106690" cy="0"/>
          </a:xfrm>
          <a:prstGeom prst="straightConnector1">
            <a:avLst/>
          </a:prstGeom>
          <a:noFill/>
          <a:ln w="101600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" name="Google Shape;134;p12">
            <a:extLst>
              <a:ext uri="{FF2B5EF4-FFF2-40B4-BE49-F238E27FC236}">
                <a16:creationId xmlns:a16="http://schemas.microsoft.com/office/drawing/2014/main" id="{59811690-15CA-B1DD-D568-AE47BD1F5770}"/>
              </a:ext>
            </a:extLst>
          </p:cNvPr>
          <p:cNvSpPr txBox="1"/>
          <p:nvPr/>
        </p:nvSpPr>
        <p:spPr>
          <a:xfrm>
            <a:off x="957746" y="4866672"/>
            <a:ext cx="5097949" cy="88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ru-RU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Исчистете </a:t>
            </a:r>
            <a:r>
              <a:rPr lang="mk-MK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го</a:t>
            </a:r>
            <a:r>
              <a:rPr lang="ru-RU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 кешот и историјата на прелистување</a:t>
            </a:r>
            <a:endParaRPr lang="mk-MK" sz="2400" b="1" dirty="0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" name="Google Shape;134;p12">
            <a:extLst>
              <a:ext uri="{FF2B5EF4-FFF2-40B4-BE49-F238E27FC236}">
                <a16:creationId xmlns:a16="http://schemas.microsoft.com/office/drawing/2014/main" id="{B2B7DB9F-97D2-51E9-AADA-5F0E9BEC6379}"/>
              </a:ext>
            </a:extLst>
          </p:cNvPr>
          <p:cNvSpPr txBox="1"/>
          <p:nvPr/>
        </p:nvSpPr>
        <p:spPr>
          <a:xfrm>
            <a:off x="957746" y="3075725"/>
            <a:ext cx="5501828" cy="461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mk-MK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Избегнувајте јавен </a:t>
            </a:r>
            <a:r>
              <a:rPr lang="en-US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Wi-Fi </a:t>
            </a:r>
            <a:r>
              <a:rPr lang="mk-MK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без </a:t>
            </a:r>
            <a:r>
              <a:rPr lang="en-US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VPN.</a:t>
            </a:r>
            <a:endParaRPr lang="mk-MK" sz="2400" b="1" dirty="0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B4D0A-8575-B9D6-84B8-DB9A0172A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779" y="3237001"/>
            <a:ext cx="5701772" cy="3506337"/>
          </a:xfrm>
          <a:prstGeom prst="rect">
            <a:avLst/>
          </a:prstGeom>
        </p:spPr>
      </p:pic>
      <p:sp>
        <p:nvSpPr>
          <p:cNvPr id="14" name="Google Shape;134;p12">
            <a:extLst>
              <a:ext uri="{FF2B5EF4-FFF2-40B4-BE49-F238E27FC236}">
                <a16:creationId xmlns:a16="http://schemas.microsoft.com/office/drawing/2014/main" id="{DF77C57E-EE96-544E-3B44-78AD5A70A02D}"/>
              </a:ext>
            </a:extLst>
          </p:cNvPr>
          <p:cNvSpPr txBox="1"/>
          <p:nvPr/>
        </p:nvSpPr>
        <p:spPr>
          <a:xfrm>
            <a:off x="957746" y="3986023"/>
            <a:ext cx="5925160" cy="461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ru-RU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Одржувајте го софтверот ажуриран</a:t>
            </a:r>
            <a:endParaRPr lang="mk-MK" sz="2400" b="1" dirty="0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8E20B8-8A4C-8365-96DE-83D78A08A2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20" y="280484"/>
            <a:ext cx="1546187" cy="273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F0EF6F-3819-2F8F-95B9-B4440B9E9A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17427">
            <a:off x="8880580" y="593112"/>
            <a:ext cx="885407" cy="10545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0C9E2D-AD92-5BDC-4B2A-2880CB5FBC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28047" y="592802"/>
            <a:ext cx="1174586" cy="22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81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>
          <a:extLst>
            <a:ext uri="{FF2B5EF4-FFF2-40B4-BE49-F238E27FC236}">
              <a16:creationId xmlns:a16="http://schemas.microsoft.com/office/drawing/2014/main" id="{02BAFC8F-71D6-4AEB-F12D-6F1598BAC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27F5FDB-2EB4-5405-4D04-69C3237FC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970" y="1703736"/>
            <a:ext cx="5276806" cy="37216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0499C9-502D-4121-89B3-DFD4AB06E27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9760" y="1568164"/>
            <a:ext cx="5276806" cy="37216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71A28A-599B-65D1-7086-67C9ED909D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046" y="1568164"/>
            <a:ext cx="5276806" cy="3721670"/>
          </a:xfrm>
          <a:prstGeom prst="rect">
            <a:avLst/>
          </a:prstGeom>
        </p:spPr>
      </p:pic>
      <p:sp>
        <p:nvSpPr>
          <p:cNvPr id="5" name="Google Shape;46;p7">
            <a:extLst>
              <a:ext uri="{FF2B5EF4-FFF2-40B4-BE49-F238E27FC236}">
                <a16:creationId xmlns:a16="http://schemas.microsoft.com/office/drawing/2014/main" id="{5AABA89F-760B-2A09-0D4A-44274A311D4B}"/>
              </a:ext>
            </a:extLst>
          </p:cNvPr>
          <p:cNvSpPr/>
          <p:nvPr/>
        </p:nvSpPr>
        <p:spPr>
          <a:xfrm>
            <a:off x="-1" y="6450386"/>
            <a:ext cx="12192001" cy="4076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20;p11">
            <a:extLst>
              <a:ext uri="{FF2B5EF4-FFF2-40B4-BE49-F238E27FC236}">
                <a16:creationId xmlns:a16="http://schemas.microsoft.com/office/drawing/2014/main" id="{A0C659B1-14F6-298F-39C1-204746602E9D}"/>
              </a:ext>
            </a:extLst>
          </p:cNvPr>
          <p:cNvSpPr txBox="1">
            <a:spLocks/>
          </p:cNvSpPr>
          <p:nvPr/>
        </p:nvSpPr>
        <p:spPr>
          <a:xfrm>
            <a:off x="362725" y="1288745"/>
            <a:ext cx="11445448" cy="9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5467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 algn="ctr"/>
            <a:r>
              <a:rPr lang="ru-RU" sz="3600" b="1" dirty="0">
                <a:solidFill>
                  <a:srgbClr val="002060"/>
                </a:solidFill>
                <a:latin typeface="Arimo"/>
                <a:ea typeface="Arimo"/>
                <a:cs typeface="Arimo"/>
                <a:sym typeface="Arimo"/>
              </a:rPr>
              <a:t>Закони и безбедност на Интернет</a:t>
            </a:r>
            <a:endParaRPr lang="mk-MK" sz="36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Google Shape;124;p11">
            <a:extLst>
              <a:ext uri="{FF2B5EF4-FFF2-40B4-BE49-F238E27FC236}">
                <a16:creationId xmlns:a16="http://schemas.microsoft.com/office/drawing/2014/main" id="{D74D9776-2596-04FC-AE63-C3D3B80A6DA9}"/>
              </a:ext>
            </a:extLst>
          </p:cNvPr>
          <p:cNvSpPr txBox="1"/>
          <p:nvPr/>
        </p:nvSpPr>
        <p:spPr>
          <a:xfrm>
            <a:off x="1915872" y="2773541"/>
            <a:ext cx="8360253" cy="131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 algn="ctr">
              <a:lnSpc>
                <a:spcPct val="115000"/>
              </a:lnSpc>
            </a:pPr>
            <a:r>
              <a:rPr lang="ru-RU" sz="2400" b="1" dirty="0">
                <a:solidFill>
                  <a:srgbClr val="003563"/>
                </a:solidFill>
                <a:latin typeface="Tahoma"/>
                <a:ea typeface="Tahoma"/>
                <a:cs typeface="Tahoma"/>
                <a:sym typeface="Tahoma"/>
              </a:rPr>
              <a:t>Некои онлајн однесувања може да имаат правни последици. Секогаш размислувајте пред да дејствувате.</a:t>
            </a:r>
            <a:endParaRPr lang="en-US" sz="2400" dirty="0">
              <a:solidFill>
                <a:srgbClr val="00356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8" name="Google Shape;51;p7">
            <a:extLst>
              <a:ext uri="{FF2B5EF4-FFF2-40B4-BE49-F238E27FC236}">
                <a16:creationId xmlns:a16="http://schemas.microsoft.com/office/drawing/2014/main" id="{985015C9-5EED-B29C-9689-DB7221B6F38C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007" y="407613"/>
            <a:ext cx="1624049" cy="592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>
          <a:extLst>
            <a:ext uri="{FF2B5EF4-FFF2-40B4-BE49-F238E27FC236}">
              <a16:creationId xmlns:a16="http://schemas.microsoft.com/office/drawing/2014/main" id="{92CF0EFA-DDC8-CDB9-7514-92E71D988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>
            <a:extLst>
              <a:ext uri="{FF2B5EF4-FFF2-40B4-BE49-F238E27FC236}">
                <a16:creationId xmlns:a16="http://schemas.microsoft.com/office/drawing/2014/main" id="{9C4F210D-FB80-89EC-4A82-8E65A0E867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76776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7">
            <a:extLst>
              <a:ext uri="{FF2B5EF4-FFF2-40B4-BE49-F238E27FC236}">
                <a16:creationId xmlns:a16="http://schemas.microsoft.com/office/drawing/2014/main" id="{D573B181-9783-3888-0B7A-73DF46016925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26" y="407613"/>
            <a:ext cx="1703818" cy="6206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0;p11">
            <a:extLst>
              <a:ext uri="{FF2B5EF4-FFF2-40B4-BE49-F238E27FC236}">
                <a16:creationId xmlns:a16="http://schemas.microsoft.com/office/drawing/2014/main" id="{79D405BD-44F7-CDCB-EADD-53D151DFB870}"/>
              </a:ext>
            </a:extLst>
          </p:cNvPr>
          <p:cNvSpPr txBox="1">
            <a:spLocks/>
          </p:cNvSpPr>
          <p:nvPr/>
        </p:nvSpPr>
        <p:spPr>
          <a:xfrm>
            <a:off x="4821831" y="1384197"/>
            <a:ext cx="6986342" cy="145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5467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 algn="r"/>
            <a:r>
              <a:rPr lang="ru-RU" sz="3600" b="1" dirty="0">
                <a:solidFill>
                  <a:srgbClr val="0035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Улогата на родителите и старателите</a:t>
            </a:r>
            <a:endParaRPr lang="mk-MK" sz="3600" b="1" dirty="0">
              <a:solidFill>
                <a:srgbClr val="00356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C2D16-8E0D-10F1-5013-29E26B75C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8" y="2051297"/>
            <a:ext cx="5567899" cy="3297531"/>
          </a:xfrm>
          <a:prstGeom prst="rect">
            <a:avLst/>
          </a:prstGeom>
        </p:spPr>
      </p:pic>
      <p:sp>
        <p:nvSpPr>
          <p:cNvPr id="7" name="Google Shape;124;p11">
            <a:extLst>
              <a:ext uri="{FF2B5EF4-FFF2-40B4-BE49-F238E27FC236}">
                <a16:creationId xmlns:a16="http://schemas.microsoft.com/office/drawing/2014/main" id="{607CAA8F-117C-C8B9-3FBD-33822204D3C2}"/>
              </a:ext>
            </a:extLst>
          </p:cNvPr>
          <p:cNvSpPr txBox="1"/>
          <p:nvPr/>
        </p:nvSpPr>
        <p:spPr>
          <a:xfrm>
            <a:off x="5655732" y="3120219"/>
            <a:ext cx="6152441" cy="1735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 algn="r">
              <a:lnSpc>
                <a:spcPct val="115000"/>
              </a:lnSpc>
            </a:pPr>
            <a:r>
              <a:rPr lang="ru-RU" sz="2400" dirty="0">
                <a:solidFill>
                  <a:srgbClr val="003563"/>
                </a:solidFill>
                <a:latin typeface="Tahoma"/>
                <a:ea typeface="Tahoma"/>
                <a:cs typeface="Tahoma"/>
                <a:sym typeface="Tahoma"/>
              </a:rPr>
              <a:t>Родителите и старателите можат да ви помогнат да останете безбедни на интернет. Чувајте ги во тек за вашата онлајн активност.</a:t>
            </a:r>
            <a:endParaRPr lang="en-US" sz="2400" dirty="0">
              <a:solidFill>
                <a:srgbClr val="003563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3582109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5FE3E836-7174-3241-B126-480A6E4B1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>
            <a:extLst>
              <a:ext uri="{FF2B5EF4-FFF2-40B4-BE49-F238E27FC236}">
                <a16:creationId xmlns:a16="http://schemas.microsoft.com/office/drawing/2014/main" id="{56A71298-D1AA-2AD4-AA14-CD8D73BB97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7443216" cy="6857999"/>
          </a:xfrm>
          <a:custGeom>
            <a:avLst/>
            <a:gdLst/>
            <a:ahLst/>
            <a:cxnLst/>
            <a:rect l="l" t="t" r="r" b="b"/>
            <a:pathLst>
              <a:path w="10058400" h="3886200" extrusionOk="0">
                <a:moveTo>
                  <a:pt x="10058400" y="0"/>
                </a:moveTo>
                <a:lnTo>
                  <a:pt x="0" y="0"/>
                </a:lnTo>
                <a:lnTo>
                  <a:pt x="0" y="3886200"/>
                </a:lnTo>
                <a:lnTo>
                  <a:pt x="10058400" y="3886200"/>
                </a:lnTo>
                <a:lnTo>
                  <a:pt x="1005840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600" dirty="0"/>
          </a:p>
        </p:txBody>
      </p:sp>
      <p:pic>
        <p:nvPicPr>
          <p:cNvPr id="144" name="Google Shape;144;p13">
            <a:extLst>
              <a:ext uri="{FF2B5EF4-FFF2-40B4-BE49-F238E27FC236}">
                <a16:creationId xmlns:a16="http://schemas.microsoft.com/office/drawing/2014/main" id="{5BCB2004-B18F-9EF4-E9AC-28928C53755C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51" y="336147"/>
            <a:ext cx="1034964" cy="38586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3">
            <a:extLst>
              <a:ext uri="{FF2B5EF4-FFF2-40B4-BE49-F238E27FC236}">
                <a16:creationId xmlns:a16="http://schemas.microsoft.com/office/drawing/2014/main" id="{F687798A-93D7-72D6-9E34-96839C64CF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926711" y="6311982"/>
            <a:ext cx="311600" cy="208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767" rIns="0" bIns="0" anchor="t" anchorCtr="0">
            <a:spAutoFit/>
          </a:bodyPr>
          <a:lstStyle/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27</a:t>
            </a:fld>
            <a:endParaRPr/>
          </a:p>
        </p:txBody>
      </p:sp>
      <p:sp>
        <p:nvSpPr>
          <p:cNvPr id="149" name="Google Shape;149;p13">
            <a:extLst>
              <a:ext uri="{FF2B5EF4-FFF2-40B4-BE49-F238E27FC236}">
                <a16:creationId xmlns:a16="http://schemas.microsoft.com/office/drawing/2014/main" id="{31EFFB3B-BC7E-41DA-2D9D-27EE75D61070}"/>
              </a:ext>
            </a:extLst>
          </p:cNvPr>
          <p:cNvSpPr txBox="1"/>
          <p:nvPr/>
        </p:nvSpPr>
        <p:spPr>
          <a:xfrm>
            <a:off x="180194" y="950474"/>
            <a:ext cx="52372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6933"/>
            <a:r>
              <a:rPr lang="mk-MK" sz="36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Мала дискусија</a:t>
            </a:r>
            <a:endParaRPr sz="36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1" name="Google Shape;161;p13">
            <a:extLst>
              <a:ext uri="{FF2B5EF4-FFF2-40B4-BE49-F238E27FC236}">
                <a16:creationId xmlns:a16="http://schemas.microsoft.com/office/drawing/2014/main" id="{8114D631-E8D3-A878-8033-62A15CA417E6}"/>
              </a:ext>
            </a:extLst>
          </p:cNvPr>
          <p:cNvSpPr txBox="1"/>
          <p:nvPr/>
        </p:nvSpPr>
        <p:spPr>
          <a:xfrm>
            <a:off x="1348088" y="1847869"/>
            <a:ext cx="5237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6933"/>
            <a:r>
              <a:rPr lang="mk-MK" sz="24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Како вие се справувате со интернет безбедност?</a:t>
            </a:r>
            <a:endParaRPr sz="24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2" name="Google Shape;162;p13">
            <a:extLst>
              <a:ext uri="{FF2B5EF4-FFF2-40B4-BE49-F238E27FC236}">
                <a16:creationId xmlns:a16="http://schemas.microsoft.com/office/drawing/2014/main" id="{468FCFD0-AA3C-4E50-9A38-1BDEA62EEBCA}"/>
              </a:ext>
            </a:extLst>
          </p:cNvPr>
          <p:cNvSpPr txBox="1"/>
          <p:nvPr/>
        </p:nvSpPr>
        <p:spPr>
          <a:xfrm>
            <a:off x="1329164" y="2942639"/>
            <a:ext cx="5237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6933"/>
            <a:r>
              <a:rPr lang="ru-RU" sz="24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Дали покажувате вид на насилство при онлајн </a:t>
            </a:r>
            <a:r>
              <a:rPr lang="mk-MK" sz="24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играње?</a:t>
            </a:r>
            <a:endParaRPr lang="ru-RU" sz="24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3" name="Google Shape;163;p13">
            <a:extLst>
              <a:ext uri="{FF2B5EF4-FFF2-40B4-BE49-F238E27FC236}">
                <a16:creationId xmlns:a16="http://schemas.microsoft.com/office/drawing/2014/main" id="{F0377A71-8AA9-2FF9-C519-358364D5F883}"/>
              </a:ext>
            </a:extLst>
          </p:cNvPr>
          <p:cNvSpPr txBox="1"/>
          <p:nvPr/>
        </p:nvSpPr>
        <p:spPr>
          <a:xfrm>
            <a:off x="1305913" y="4119859"/>
            <a:ext cx="6052252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6933"/>
            <a:r>
              <a:rPr lang="ru-RU" sz="24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Што би направиле ако странец на интернет побара ваши лични податоци?</a:t>
            </a:r>
            <a:endParaRPr sz="24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5" name="Google Shape;165;p13">
            <a:extLst>
              <a:ext uri="{FF2B5EF4-FFF2-40B4-BE49-F238E27FC236}">
                <a16:creationId xmlns:a16="http://schemas.microsoft.com/office/drawing/2014/main" id="{72F48896-E2B2-A6BC-AD6C-66FFBA71FC3C}"/>
              </a:ext>
            </a:extLst>
          </p:cNvPr>
          <p:cNvSpPr/>
          <p:nvPr/>
        </p:nvSpPr>
        <p:spPr>
          <a:xfrm>
            <a:off x="11780768" y="1"/>
            <a:ext cx="435864" cy="6856298"/>
          </a:xfrm>
          <a:custGeom>
            <a:avLst/>
            <a:gdLst/>
            <a:ahLst/>
            <a:cxnLst/>
            <a:rect l="l" t="t" r="r" b="b"/>
            <a:pathLst>
              <a:path w="10058400" h="3886200" extrusionOk="0">
                <a:moveTo>
                  <a:pt x="10058400" y="0"/>
                </a:moveTo>
                <a:lnTo>
                  <a:pt x="0" y="0"/>
                </a:lnTo>
                <a:lnTo>
                  <a:pt x="0" y="3886200"/>
                </a:lnTo>
                <a:lnTo>
                  <a:pt x="10058400" y="3886200"/>
                </a:lnTo>
                <a:lnTo>
                  <a:pt x="1005840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600"/>
          </a:p>
        </p:txBody>
      </p:sp>
      <p:pic>
        <p:nvPicPr>
          <p:cNvPr id="167" name="Google Shape;167;p13">
            <a:extLst>
              <a:ext uri="{FF2B5EF4-FFF2-40B4-BE49-F238E27FC236}">
                <a16:creationId xmlns:a16="http://schemas.microsoft.com/office/drawing/2014/main" id="{093D6CFE-7B61-96F7-F3C7-07BFB625C717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 l="52224" t="4113" r="5331"/>
          <a:stretch/>
        </p:blipFill>
        <p:spPr>
          <a:xfrm rot="10800000">
            <a:off x="4831584" y="143197"/>
            <a:ext cx="2549832" cy="64367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193;p14">
            <a:extLst>
              <a:ext uri="{FF2B5EF4-FFF2-40B4-BE49-F238E27FC236}">
                <a16:creationId xmlns:a16="http://schemas.microsoft.com/office/drawing/2014/main" id="{F7F903A9-29B5-FA64-EF16-337D245E78DA}"/>
              </a:ext>
            </a:extLst>
          </p:cNvPr>
          <p:cNvCxnSpPr>
            <a:cxnSpLocks/>
          </p:cNvCxnSpPr>
          <p:nvPr/>
        </p:nvCxnSpPr>
        <p:spPr>
          <a:xfrm>
            <a:off x="0" y="2342294"/>
            <a:ext cx="110669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" name="Google Shape;193;p14">
            <a:extLst>
              <a:ext uri="{FF2B5EF4-FFF2-40B4-BE49-F238E27FC236}">
                <a16:creationId xmlns:a16="http://schemas.microsoft.com/office/drawing/2014/main" id="{7C6216FE-3A2C-1462-AA33-2623D9C43CB0}"/>
              </a:ext>
            </a:extLst>
          </p:cNvPr>
          <p:cNvCxnSpPr>
            <a:cxnSpLocks/>
          </p:cNvCxnSpPr>
          <p:nvPr/>
        </p:nvCxnSpPr>
        <p:spPr>
          <a:xfrm>
            <a:off x="-18347" y="3429000"/>
            <a:ext cx="1069997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" name="Google Shape;193;p14">
            <a:extLst>
              <a:ext uri="{FF2B5EF4-FFF2-40B4-BE49-F238E27FC236}">
                <a16:creationId xmlns:a16="http://schemas.microsoft.com/office/drawing/2014/main" id="{C6BBD547-9D3F-2376-E20C-8B273BD0B042}"/>
              </a:ext>
            </a:extLst>
          </p:cNvPr>
          <p:cNvCxnSpPr>
            <a:cxnSpLocks/>
          </p:cNvCxnSpPr>
          <p:nvPr/>
        </p:nvCxnSpPr>
        <p:spPr>
          <a:xfrm>
            <a:off x="-18347" y="4612282"/>
            <a:ext cx="1069997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" name="Google Shape;193;p14">
            <a:extLst>
              <a:ext uri="{FF2B5EF4-FFF2-40B4-BE49-F238E27FC236}">
                <a16:creationId xmlns:a16="http://schemas.microsoft.com/office/drawing/2014/main" id="{3F9A67B2-3501-31A9-9976-3F0DD963390D}"/>
              </a:ext>
            </a:extLst>
          </p:cNvPr>
          <p:cNvCxnSpPr>
            <a:cxnSpLocks/>
          </p:cNvCxnSpPr>
          <p:nvPr/>
        </p:nvCxnSpPr>
        <p:spPr>
          <a:xfrm>
            <a:off x="-55040" y="5721964"/>
            <a:ext cx="110669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" name="Google Shape;163;p13">
            <a:extLst>
              <a:ext uri="{FF2B5EF4-FFF2-40B4-BE49-F238E27FC236}">
                <a16:creationId xmlns:a16="http://schemas.microsoft.com/office/drawing/2014/main" id="{5C88D21A-D8F5-A6F1-9DC0-F149BBADE4EC}"/>
              </a:ext>
            </a:extLst>
          </p:cNvPr>
          <p:cNvSpPr txBox="1"/>
          <p:nvPr/>
        </p:nvSpPr>
        <p:spPr>
          <a:xfrm>
            <a:off x="1305913" y="5229541"/>
            <a:ext cx="6095128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6933"/>
            <a:r>
              <a:rPr lang="ru-RU" sz="24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Кој е еден совет што го научивте денес и ќе почнете да го користите веднаш?</a:t>
            </a:r>
            <a:endParaRPr sz="24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4BC723-8DB9-BE86-99A7-5D7523BC8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724" y="1228297"/>
            <a:ext cx="3600535" cy="426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33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;p7">
            <a:extLst>
              <a:ext uri="{FF2B5EF4-FFF2-40B4-BE49-F238E27FC236}">
                <a16:creationId xmlns:a16="http://schemas.microsoft.com/office/drawing/2014/main" id="{09034514-813C-41C8-E0B3-994350FAEB36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8"/>
          <p:cNvSpPr txBox="1">
            <a:spLocks noGrp="1"/>
          </p:cNvSpPr>
          <p:nvPr>
            <p:ph type="title"/>
          </p:nvPr>
        </p:nvSpPr>
        <p:spPr>
          <a:xfrm>
            <a:off x="1305111" y="3299719"/>
            <a:ext cx="9581776" cy="250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767" rIns="0" bIns="0" anchor="t" anchorCtr="0">
            <a:spAutoFit/>
          </a:bodyPr>
          <a:lstStyle/>
          <a:p>
            <a:pPr marL="16933" algn="ctr"/>
            <a:r>
              <a:rPr lang="ru-RU" sz="3600" b="0" dirty="0"/>
              <a:t>Останете безбедни, останете паметни!</a:t>
            </a:r>
            <a:br>
              <a:rPr lang="ru-RU" sz="3600" b="0" dirty="0"/>
            </a:br>
            <a:r>
              <a:rPr lang="ru-RU" sz="3600" b="0" dirty="0"/>
              <a:t>Интернетот е одлично место - ако го користите паметно. </a:t>
            </a:r>
            <a:br>
              <a:rPr lang="en-US" sz="3600" b="0" dirty="0"/>
            </a:br>
            <a:br>
              <a:rPr lang="en-US" sz="3600" b="0" dirty="0"/>
            </a:br>
            <a:r>
              <a:rPr lang="ru-RU" sz="3600" b="0" dirty="0"/>
              <a:t>Ви благодариме!</a:t>
            </a:r>
            <a:endParaRPr sz="3600" b="0" dirty="0"/>
          </a:p>
        </p:txBody>
      </p:sp>
      <p:pic>
        <p:nvPicPr>
          <p:cNvPr id="234" name="Google Shape;2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351" y="1640001"/>
            <a:ext cx="3286865" cy="119976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8"/>
          <p:cNvSpPr/>
          <p:nvPr/>
        </p:nvSpPr>
        <p:spPr>
          <a:xfrm>
            <a:off x="10500" y="6748833"/>
            <a:ext cx="12192000" cy="109200"/>
          </a:xfrm>
          <a:prstGeom prst="rect">
            <a:avLst/>
          </a:prstGeom>
          <a:solidFill>
            <a:srgbClr val="008B4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8"/>
          <p:cNvSpPr/>
          <p:nvPr/>
        </p:nvSpPr>
        <p:spPr>
          <a:xfrm>
            <a:off x="0" y="0"/>
            <a:ext cx="178400" cy="4910800"/>
          </a:xfrm>
          <a:prstGeom prst="rect">
            <a:avLst/>
          </a:prstGeom>
          <a:solidFill>
            <a:srgbClr val="D7182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8"/>
          <p:cNvSpPr/>
          <p:nvPr/>
        </p:nvSpPr>
        <p:spPr>
          <a:xfrm>
            <a:off x="178433" y="0"/>
            <a:ext cx="178400" cy="3930800"/>
          </a:xfrm>
          <a:prstGeom prst="rect">
            <a:avLst/>
          </a:prstGeom>
          <a:solidFill>
            <a:srgbClr val="008A4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8"/>
          <p:cNvSpPr/>
          <p:nvPr/>
        </p:nvSpPr>
        <p:spPr>
          <a:xfrm>
            <a:off x="356867" y="0"/>
            <a:ext cx="178400" cy="1925200"/>
          </a:xfrm>
          <a:prstGeom prst="rect">
            <a:avLst/>
          </a:prstGeom>
          <a:solidFill>
            <a:srgbClr val="F9A41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8"/>
          <p:cNvSpPr/>
          <p:nvPr/>
        </p:nvSpPr>
        <p:spPr>
          <a:xfrm flipH="1">
            <a:off x="12013600" y="0"/>
            <a:ext cx="178400" cy="4910800"/>
          </a:xfrm>
          <a:prstGeom prst="rect">
            <a:avLst/>
          </a:prstGeom>
          <a:solidFill>
            <a:srgbClr val="D7182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8"/>
          <p:cNvSpPr/>
          <p:nvPr/>
        </p:nvSpPr>
        <p:spPr>
          <a:xfrm flipH="1">
            <a:off x="11835467" y="0"/>
            <a:ext cx="178400" cy="3930800"/>
          </a:xfrm>
          <a:prstGeom prst="rect">
            <a:avLst/>
          </a:prstGeom>
          <a:solidFill>
            <a:srgbClr val="008A4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8"/>
          <p:cNvSpPr/>
          <p:nvPr/>
        </p:nvSpPr>
        <p:spPr>
          <a:xfrm flipH="1">
            <a:off x="11657333" y="0"/>
            <a:ext cx="178400" cy="1925200"/>
          </a:xfrm>
          <a:prstGeom prst="rect">
            <a:avLst/>
          </a:prstGeom>
          <a:solidFill>
            <a:srgbClr val="F9A41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>
            <a:spLocks/>
          </p:cNvSpPr>
          <p:nvPr/>
        </p:nvSpPr>
        <p:spPr>
          <a:xfrm>
            <a:off x="0" y="1"/>
            <a:ext cx="7443216" cy="6857999"/>
          </a:xfrm>
          <a:custGeom>
            <a:avLst/>
            <a:gdLst/>
            <a:ahLst/>
            <a:cxnLst/>
            <a:rect l="l" t="t" r="r" b="b"/>
            <a:pathLst>
              <a:path w="10058400" h="3886200" extrusionOk="0">
                <a:moveTo>
                  <a:pt x="10058400" y="0"/>
                </a:moveTo>
                <a:lnTo>
                  <a:pt x="0" y="0"/>
                </a:lnTo>
                <a:lnTo>
                  <a:pt x="0" y="3886200"/>
                </a:lnTo>
                <a:lnTo>
                  <a:pt x="10058400" y="3886200"/>
                </a:lnTo>
                <a:lnTo>
                  <a:pt x="10058400" y="0"/>
                </a:lnTo>
                <a:close/>
              </a:path>
            </a:pathLst>
          </a:custGeom>
          <a:solidFill>
            <a:srgbClr val="5540D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600" dirty="0"/>
          </a:p>
        </p:txBody>
      </p:sp>
      <p:pic>
        <p:nvPicPr>
          <p:cNvPr id="144" name="Google Shape;144;p1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51" y="336147"/>
            <a:ext cx="1034964" cy="38586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3"/>
          <p:cNvSpPr txBox="1">
            <a:spLocks noGrp="1"/>
          </p:cNvSpPr>
          <p:nvPr>
            <p:ph type="sldNum" idx="12"/>
          </p:nvPr>
        </p:nvSpPr>
        <p:spPr>
          <a:xfrm>
            <a:off x="10926711" y="6311982"/>
            <a:ext cx="311600" cy="208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767" rIns="0" bIns="0" anchor="t" anchorCtr="0">
            <a:spAutoFit/>
          </a:bodyPr>
          <a:lstStyle/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3</a:t>
            </a:fld>
            <a:endParaRPr/>
          </a:p>
        </p:txBody>
      </p:sp>
      <p:sp>
        <p:nvSpPr>
          <p:cNvPr id="149" name="Google Shape;149;p13"/>
          <p:cNvSpPr txBox="1"/>
          <p:nvPr/>
        </p:nvSpPr>
        <p:spPr>
          <a:xfrm>
            <a:off x="214060" y="1070428"/>
            <a:ext cx="52372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6933"/>
            <a:r>
              <a:rPr lang="mk-MK" sz="36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Што ќе покриеме</a:t>
            </a:r>
            <a:endParaRPr sz="3600" b="1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1" name="Google Shape;161;p13"/>
          <p:cNvSpPr txBox="1"/>
          <p:nvPr/>
        </p:nvSpPr>
        <p:spPr>
          <a:xfrm>
            <a:off x="1356815" y="2034537"/>
            <a:ext cx="5237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6933"/>
            <a:r>
              <a:rPr lang="mk-MK" sz="24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Ризици на интернетот</a:t>
            </a:r>
            <a:endParaRPr sz="24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2" name="Google Shape;162;p13"/>
          <p:cNvSpPr txBox="1"/>
          <p:nvPr/>
        </p:nvSpPr>
        <p:spPr>
          <a:xfrm>
            <a:off x="1329164" y="2962883"/>
            <a:ext cx="5237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6933"/>
            <a:r>
              <a:rPr lang="mk-MK" sz="24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Безбедни однесувања онлајн</a:t>
            </a:r>
            <a:endParaRPr sz="24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3" name="Google Shape;163;p13"/>
          <p:cNvSpPr txBox="1"/>
          <p:nvPr/>
        </p:nvSpPr>
        <p:spPr>
          <a:xfrm>
            <a:off x="1329164" y="3649438"/>
            <a:ext cx="4766836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6933"/>
            <a:r>
              <a:rPr lang="mk-MK" sz="24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Сајбер-насилство и како да се справиме</a:t>
            </a:r>
            <a:endParaRPr sz="24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5" name="Google Shape;165;p13"/>
          <p:cNvSpPr/>
          <p:nvPr/>
        </p:nvSpPr>
        <p:spPr>
          <a:xfrm>
            <a:off x="11780768" y="1"/>
            <a:ext cx="435864" cy="6856298"/>
          </a:xfrm>
          <a:custGeom>
            <a:avLst/>
            <a:gdLst/>
            <a:ahLst/>
            <a:cxnLst/>
            <a:rect l="l" t="t" r="r" b="b"/>
            <a:pathLst>
              <a:path w="10058400" h="3886200" extrusionOk="0">
                <a:moveTo>
                  <a:pt x="10058400" y="0"/>
                </a:moveTo>
                <a:lnTo>
                  <a:pt x="0" y="0"/>
                </a:lnTo>
                <a:lnTo>
                  <a:pt x="0" y="3886200"/>
                </a:lnTo>
                <a:lnTo>
                  <a:pt x="10058400" y="3886200"/>
                </a:lnTo>
                <a:lnTo>
                  <a:pt x="10058400" y="0"/>
                </a:lnTo>
                <a:close/>
              </a:path>
            </a:pathLst>
          </a:custGeom>
          <a:solidFill>
            <a:srgbClr val="5540D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600"/>
          </a:p>
        </p:txBody>
      </p:sp>
      <p:cxnSp>
        <p:nvCxnSpPr>
          <p:cNvPr id="2" name="Google Shape;193;p14">
            <a:extLst>
              <a:ext uri="{FF2B5EF4-FFF2-40B4-BE49-F238E27FC236}">
                <a16:creationId xmlns:a16="http://schemas.microsoft.com/office/drawing/2014/main" id="{43677711-C588-4E96-6E42-63A4AE437EFA}"/>
              </a:ext>
            </a:extLst>
          </p:cNvPr>
          <p:cNvCxnSpPr>
            <a:cxnSpLocks/>
          </p:cNvCxnSpPr>
          <p:nvPr/>
        </p:nvCxnSpPr>
        <p:spPr>
          <a:xfrm>
            <a:off x="0" y="2342294"/>
            <a:ext cx="110669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" name="Google Shape;193;p14">
            <a:extLst>
              <a:ext uri="{FF2B5EF4-FFF2-40B4-BE49-F238E27FC236}">
                <a16:creationId xmlns:a16="http://schemas.microsoft.com/office/drawing/2014/main" id="{7A20C8B6-1D9E-ACC4-9F3C-9DFFA0ED263F}"/>
              </a:ext>
            </a:extLst>
          </p:cNvPr>
          <p:cNvCxnSpPr>
            <a:cxnSpLocks/>
          </p:cNvCxnSpPr>
          <p:nvPr/>
        </p:nvCxnSpPr>
        <p:spPr>
          <a:xfrm>
            <a:off x="0" y="3243175"/>
            <a:ext cx="1069997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" name="Google Shape;193;p14">
            <a:extLst>
              <a:ext uri="{FF2B5EF4-FFF2-40B4-BE49-F238E27FC236}">
                <a16:creationId xmlns:a16="http://schemas.microsoft.com/office/drawing/2014/main" id="{843CA100-DABC-1DB3-7BF7-D9CEBF3A9B5E}"/>
              </a:ext>
            </a:extLst>
          </p:cNvPr>
          <p:cNvCxnSpPr>
            <a:cxnSpLocks/>
          </p:cNvCxnSpPr>
          <p:nvPr/>
        </p:nvCxnSpPr>
        <p:spPr>
          <a:xfrm>
            <a:off x="-18347" y="4143599"/>
            <a:ext cx="1069997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" name="Google Shape;193;p14">
            <a:extLst>
              <a:ext uri="{FF2B5EF4-FFF2-40B4-BE49-F238E27FC236}">
                <a16:creationId xmlns:a16="http://schemas.microsoft.com/office/drawing/2014/main" id="{DD97EF71-62A2-0852-A29A-3959E432F0B5}"/>
              </a:ext>
            </a:extLst>
          </p:cNvPr>
          <p:cNvCxnSpPr>
            <a:cxnSpLocks/>
          </p:cNvCxnSpPr>
          <p:nvPr/>
        </p:nvCxnSpPr>
        <p:spPr>
          <a:xfrm>
            <a:off x="-55040" y="5010187"/>
            <a:ext cx="110669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Google Shape;163;p13">
            <a:extLst>
              <a:ext uri="{FF2B5EF4-FFF2-40B4-BE49-F238E27FC236}">
                <a16:creationId xmlns:a16="http://schemas.microsoft.com/office/drawing/2014/main" id="{169E7116-84FE-4657-DB69-F51BEB829D11}"/>
              </a:ext>
            </a:extLst>
          </p:cNvPr>
          <p:cNvSpPr txBox="1"/>
          <p:nvPr/>
        </p:nvSpPr>
        <p:spPr>
          <a:xfrm>
            <a:off x="1329164" y="4517764"/>
            <a:ext cx="4766836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6933"/>
            <a:r>
              <a:rPr lang="mk-MK" sz="24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Зачувување на личните информации</a:t>
            </a:r>
            <a:endParaRPr sz="24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2" name="Google Shape;193;p14">
            <a:extLst>
              <a:ext uri="{FF2B5EF4-FFF2-40B4-BE49-F238E27FC236}">
                <a16:creationId xmlns:a16="http://schemas.microsoft.com/office/drawing/2014/main" id="{54DD92E8-5274-3175-4838-40469125E0F5}"/>
              </a:ext>
            </a:extLst>
          </p:cNvPr>
          <p:cNvCxnSpPr>
            <a:cxnSpLocks/>
          </p:cNvCxnSpPr>
          <p:nvPr/>
        </p:nvCxnSpPr>
        <p:spPr>
          <a:xfrm>
            <a:off x="-55040" y="5908231"/>
            <a:ext cx="110669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" name="Google Shape;163;p13">
            <a:extLst>
              <a:ext uri="{FF2B5EF4-FFF2-40B4-BE49-F238E27FC236}">
                <a16:creationId xmlns:a16="http://schemas.microsoft.com/office/drawing/2014/main" id="{0A3E7328-28D1-3D5A-DF75-088E8C923DBC}"/>
              </a:ext>
            </a:extLst>
          </p:cNvPr>
          <p:cNvSpPr txBox="1"/>
          <p:nvPr/>
        </p:nvSpPr>
        <p:spPr>
          <a:xfrm>
            <a:off x="1348088" y="5600474"/>
            <a:ext cx="574896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6933"/>
            <a:r>
              <a:rPr lang="mk-MK" sz="24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Поставување онлајн граници</a:t>
            </a:r>
            <a:endParaRPr sz="24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ED94EB6-080C-B812-C279-FE1A5F72B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04" y="943583"/>
            <a:ext cx="4665662" cy="59127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>
          <a:extLst>
            <a:ext uri="{FF2B5EF4-FFF2-40B4-BE49-F238E27FC236}">
              <a16:creationId xmlns:a16="http://schemas.microsoft.com/office/drawing/2014/main" id="{81FFEA69-AB93-8C64-12F5-0A4DD9F21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>
            <a:extLst>
              <a:ext uri="{FF2B5EF4-FFF2-40B4-BE49-F238E27FC236}">
                <a16:creationId xmlns:a16="http://schemas.microsoft.com/office/drawing/2014/main" id="{07B3A18D-7924-542B-1FA5-6A0ADE1F7487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88C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7">
            <a:extLst>
              <a:ext uri="{FF2B5EF4-FFF2-40B4-BE49-F238E27FC236}">
                <a16:creationId xmlns:a16="http://schemas.microsoft.com/office/drawing/2014/main" id="{33508B08-4D13-9C4D-72DC-E97CE62DE5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26" y="407613"/>
            <a:ext cx="1582806" cy="5765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4;p11">
            <a:extLst>
              <a:ext uri="{FF2B5EF4-FFF2-40B4-BE49-F238E27FC236}">
                <a16:creationId xmlns:a16="http://schemas.microsoft.com/office/drawing/2014/main" id="{AD4FE68C-6D02-200F-1EA3-D81B3A4746ED}"/>
              </a:ext>
            </a:extLst>
          </p:cNvPr>
          <p:cNvSpPr txBox="1"/>
          <p:nvPr/>
        </p:nvSpPr>
        <p:spPr>
          <a:xfrm>
            <a:off x="362726" y="2381061"/>
            <a:ext cx="11264630" cy="2585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 algn="ctr">
              <a:lnSpc>
                <a:spcPct val="115000"/>
              </a:lnSpc>
            </a:pPr>
            <a:r>
              <a:rPr lang="ru-RU" sz="3600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Тинејџерите поминуваат во просек </a:t>
            </a:r>
            <a:r>
              <a:rPr lang="ru-RU" sz="3600" b="1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7+ часа дневно </a:t>
            </a:r>
            <a:r>
              <a:rPr lang="ru-RU" sz="3600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на интернет. Како да останеме безбедни во овој дигитален пејзаж?</a:t>
            </a:r>
            <a:endParaRPr lang="en-US" sz="3600" dirty="0">
              <a:solidFill>
                <a:schemeClr val="bg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6933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dirty="0">
              <a:solidFill>
                <a:schemeClr val="bg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" name="Google Shape;55;p7">
            <a:extLst>
              <a:ext uri="{FF2B5EF4-FFF2-40B4-BE49-F238E27FC236}">
                <a16:creationId xmlns:a16="http://schemas.microsoft.com/office/drawing/2014/main" id="{899A7E8A-8566-E68F-2A69-12D493B3C0D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2224" r="5331"/>
          <a:stretch/>
        </p:blipFill>
        <p:spPr>
          <a:xfrm>
            <a:off x="362726" y="3849624"/>
            <a:ext cx="1025569" cy="27001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800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776B45FE-5F24-1FAD-EF74-CC2C8BF34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>
            <a:extLst>
              <a:ext uri="{FF2B5EF4-FFF2-40B4-BE49-F238E27FC236}">
                <a16:creationId xmlns:a16="http://schemas.microsoft.com/office/drawing/2014/main" id="{28474347-46CF-BE6A-0950-7DD2CE5AFA94}"/>
              </a:ext>
            </a:extLst>
          </p:cNvPr>
          <p:cNvSpPr/>
          <p:nvPr/>
        </p:nvSpPr>
        <p:spPr>
          <a:xfrm>
            <a:off x="7569554" y="0"/>
            <a:ext cx="4622445" cy="6858000"/>
          </a:xfrm>
          <a:prstGeom prst="rect">
            <a:avLst/>
          </a:prstGeom>
          <a:solidFill>
            <a:srgbClr val="288C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2">
            <a:extLst>
              <a:ext uri="{FF2B5EF4-FFF2-40B4-BE49-F238E27FC236}">
                <a16:creationId xmlns:a16="http://schemas.microsoft.com/office/drawing/2014/main" id="{AEBE7212-FAFB-1BD9-DE5B-DE2621ACAA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780" y="1034044"/>
            <a:ext cx="5036176" cy="847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5467" rIns="0" bIns="0" anchor="t" anchorCtr="0">
            <a:spAutoFit/>
          </a:bodyPr>
          <a:lstStyle/>
          <a:p>
            <a:pPr marL="16933"/>
            <a:r>
              <a:rPr lang="mk-MK" sz="3600" b="0" dirty="0">
                <a:solidFill>
                  <a:srgbClr val="002060"/>
                </a:solidFill>
                <a:latin typeface="Arimo"/>
                <a:ea typeface="Arimo"/>
                <a:cs typeface="Arimo"/>
                <a:sym typeface="Arimo"/>
              </a:rPr>
              <a:t>Кои се опасностите?</a:t>
            </a:r>
            <a:endParaRPr sz="3600" b="0" dirty="0">
              <a:solidFill>
                <a:srgbClr val="00206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4" name="Google Shape;134;p12">
            <a:extLst>
              <a:ext uri="{FF2B5EF4-FFF2-40B4-BE49-F238E27FC236}">
                <a16:creationId xmlns:a16="http://schemas.microsoft.com/office/drawing/2014/main" id="{252953AA-53AF-40AC-F07F-619FF4FE0988}"/>
              </a:ext>
            </a:extLst>
          </p:cNvPr>
          <p:cNvSpPr txBox="1"/>
          <p:nvPr/>
        </p:nvSpPr>
        <p:spPr>
          <a:xfrm>
            <a:off x="1508573" y="2280900"/>
            <a:ext cx="5036175" cy="461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mk-MK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Сајбер-насилство</a:t>
            </a:r>
          </a:p>
        </p:txBody>
      </p:sp>
      <p:pic>
        <p:nvPicPr>
          <p:cNvPr id="2" name="Google Shape;136;p12">
            <a:extLst>
              <a:ext uri="{FF2B5EF4-FFF2-40B4-BE49-F238E27FC236}">
                <a16:creationId xmlns:a16="http://schemas.microsoft.com/office/drawing/2014/main" id="{302E3B8A-8E5D-453A-588F-7E6135F0A1A1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780" y="275284"/>
            <a:ext cx="1285399" cy="478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D213D-27A0-5058-A908-3DF77D0AE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04" y="700356"/>
            <a:ext cx="5303416" cy="5700409"/>
          </a:xfrm>
          <a:prstGeom prst="rect">
            <a:avLst/>
          </a:prstGeom>
        </p:spPr>
      </p:pic>
      <p:cxnSp>
        <p:nvCxnSpPr>
          <p:cNvPr id="8" name="Google Shape;193;p14">
            <a:extLst>
              <a:ext uri="{FF2B5EF4-FFF2-40B4-BE49-F238E27FC236}">
                <a16:creationId xmlns:a16="http://schemas.microsoft.com/office/drawing/2014/main" id="{C90C0796-4893-76AC-73FD-8B2DBC2EC280}"/>
              </a:ext>
            </a:extLst>
          </p:cNvPr>
          <p:cNvCxnSpPr>
            <a:cxnSpLocks/>
          </p:cNvCxnSpPr>
          <p:nvPr/>
        </p:nvCxnSpPr>
        <p:spPr>
          <a:xfrm>
            <a:off x="0" y="2511627"/>
            <a:ext cx="1106690" cy="0"/>
          </a:xfrm>
          <a:prstGeom prst="straightConnector1">
            <a:avLst/>
          </a:prstGeom>
          <a:noFill/>
          <a:ln w="101600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193;p14">
            <a:extLst>
              <a:ext uri="{FF2B5EF4-FFF2-40B4-BE49-F238E27FC236}">
                <a16:creationId xmlns:a16="http://schemas.microsoft.com/office/drawing/2014/main" id="{8C666779-D8D4-4225-F42A-37E5AED02838}"/>
              </a:ext>
            </a:extLst>
          </p:cNvPr>
          <p:cNvCxnSpPr>
            <a:cxnSpLocks/>
          </p:cNvCxnSpPr>
          <p:nvPr/>
        </p:nvCxnSpPr>
        <p:spPr>
          <a:xfrm>
            <a:off x="-17323" y="3429000"/>
            <a:ext cx="1106690" cy="0"/>
          </a:xfrm>
          <a:prstGeom prst="straightConnector1">
            <a:avLst/>
          </a:prstGeom>
          <a:noFill/>
          <a:ln w="101600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" name="Google Shape;193;p14">
            <a:extLst>
              <a:ext uri="{FF2B5EF4-FFF2-40B4-BE49-F238E27FC236}">
                <a16:creationId xmlns:a16="http://schemas.microsoft.com/office/drawing/2014/main" id="{D69611F9-F087-D193-6ECB-D1057062AD73}"/>
              </a:ext>
            </a:extLst>
          </p:cNvPr>
          <p:cNvCxnSpPr>
            <a:cxnSpLocks/>
          </p:cNvCxnSpPr>
          <p:nvPr/>
        </p:nvCxnSpPr>
        <p:spPr>
          <a:xfrm>
            <a:off x="0" y="4299192"/>
            <a:ext cx="1106690" cy="0"/>
          </a:xfrm>
          <a:prstGeom prst="straightConnector1">
            <a:avLst/>
          </a:prstGeom>
          <a:noFill/>
          <a:ln w="101600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" name="Google Shape;193;p14">
            <a:extLst>
              <a:ext uri="{FF2B5EF4-FFF2-40B4-BE49-F238E27FC236}">
                <a16:creationId xmlns:a16="http://schemas.microsoft.com/office/drawing/2014/main" id="{1A255291-1D25-A2D1-1EB1-3E603F38D339}"/>
              </a:ext>
            </a:extLst>
          </p:cNvPr>
          <p:cNvCxnSpPr>
            <a:cxnSpLocks/>
          </p:cNvCxnSpPr>
          <p:nvPr/>
        </p:nvCxnSpPr>
        <p:spPr>
          <a:xfrm>
            <a:off x="0" y="5219947"/>
            <a:ext cx="1106690" cy="0"/>
          </a:xfrm>
          <a:prstGeom prst="straightConnector1">
            <a:avLst/>
          </a:prstGeom>
          <a:noFill/>
          <a:ln w="101600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" name="Google Shape;134;p12">
            <a:extLst>
              <a:ext uri="{FF2B5EF4-FFF2-40B4-BE49-F238E27FC236}">
                <a16:creationId xmlns:a16="http://schemas.microsoft.com/office/drawing/2014/main" id="{D3BF597F-613F-136B-82AD-1DFCE4F200D9}"/>
              </a:ext>
            </a:extLst>
          </p:cNvPr>
          <p:cNvSpPr txBox="1"/>
          <p:nvPr/>
        </p:nvSpPr>
        <p:spPr>
          <a:xfrm>
            <a:off x="1505597" y="4989220"/>
            <a:ext cx="5036175" cy="461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mk-MK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Онлајн предатори</a:t>
            </a:r>
          </a:p>
        </p:txBody>
      </p:sp>
      <p:sp>
        <p:nvSpPr>
          <p:cNvPr id="14" name="Google Shape;134;p12">
            <a:extLst>
              <a:ext uri="{FF2B5EF4-FFF2-40B4-BE49-F238E27FC236}">
                <a16:creationId xmlns:a16="http://schemas.microsoft.com/office/drawing/2014/main" id="{FF4DEF03-72A9-CD95-61D1-B900450378DB}"/>
              </a:ext>
            </a:extLst>
          </p:cNvPr>
          <p:cNvSpPr txBox="1"/>
          <p:nvPr/>
        </p:nvSpPr>
        <p:spPr>
          <a:xfrm>
            <a:off x="1508573" y="4073858"/>
            <a:ext cx="5036175" cy="461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mk-MK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Несоодветна содржина</a:t>
            </a:r>
          </a:p>
        </p:txBody>
      </p:sp>
      <p:sp>
        <p:nvSpPr>
          <p:cNvPr id="15" name="Google Shape;134;p12">
            <a:extLst>
              <a:ext uri="{FF2B5EF4-FFF2-40B4-BE49-F238E27FC236}">
                <a16:creationId xmlns:a16="http://schemas.microsoft.com/office/drawing/2014/main" id="{287C8BE3-04D2-9244-2703-0763FD1976CD}"/>
              </a:ext>
            </a:extLst>
          </p:cNvPr>
          <p:cNvSpPr txBox="1"/>
          <p:nvPr/>
        </p:nvSpPr>
        <p:spPr>
          <a:xfrm>
            <a:off x="1508573" y="3199554"/>
            <a:ext cx="5036175" cy="461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mk-MK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Фишинг измами</a:t>
            </a:r>
          </a:p>
        </p:txBody>
      </p:sp>
    </p:spTree>
    <p:extLst>
      <p:ext uri="{BB962C8B-B14F-4D97-AF65-F5344CB8AC3E}">
        <p14:creationId xmlns:p14="http://schemas.microsoft.com/office/powerpoint/2010/main" val="3636984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>
          <a:extLst>
            <a:ext uri="{FF2B5EF4-FFF2-40B4-BE49-F238E27FC236}">
              <a16:creationId xmlns:a16="http://schemas.microsoft.com/office/drawing/2014/main" id="{0FD608A2-24B7-2638-C919-5B841ACEE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6E479E5-4331-C064-9F88-F1FB4E7BCF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100" y="842012"/>
            <a:ext cx="4325248" cy="44534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EA860C-B9BE-D861-C7A9-23B8C85BB4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589" y="842012"/>
            <a:ext cx="4325248" cy="44534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472D7F-D3F6-E6B8-4B46-9B5A5EED1D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808" y="857259"/>
            <a:ext cx="4325248" cy="4453467"/>
          </a:xfrm>
          <a:prstGeom prst="rect">
            <a:avLst/>
          </a:prstGeom>
        </p:spPr>
      </p:pic>
      <p:sp>
        <p:nvSpPr>
          <p:cNvPr id="46" name="Google Shape;46;p7">
            <a:extLst>
              <a:ext uri="{FF2B5EF4-FFF2-40B4-BE49-F238E27FC236}">
                <a16:creationId xmlns:a16="http://schemas.microsoft.com/office/drawing/2014/main" id="{43CA7FF2-ECF5-1799-7426-92CD3A4E1B1A}"/>
              </a:ext>
            </a:extLst>
          </p:cNvPr>
          <p:cNvSpPr/>
          <p:nvPr/>
        </p:nvSpPr>
        <p:spPr>
          <a:xfrm>
            <a:off x="-1" y="6450386"/>
            <a:ext cx="12192001" cy="407613"/>
          </a:xfrm>
          <a:prstGeom prst="rect">
            <a:avLst/>
          </a:prstGeom>
          <a:solidFill>
            <a:srgbClr val="288C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20;p11">
            <a:extLst>
              <a:ext uri="{FF2B5EF4-FFF2-40B4-BE49-F238E27FC236}">
                <a16:creationId xmlns:a16="http://schemas.microsoft.com/office/drawing/2014/main" id="{44297980-07E8-FFA9-861B-507B47126A0C}"/>
              </a:ext>
            </a:extLst>
          </p:cNvPr>
          <p:cNvSpPr txBox="1">
            <a:spLocks/>
          </p:cNvSpPr>
          <p:nvPr/>
        </p:nvSpPr>
        <p:spPr>
          <a:xfrm>
            <a:off x="362725" y="1562521"/>
            <a:ext cx="11445448" cy="9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5467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 algn="ctr"/>
            <a:r>
              <a:rPr lang="mk-MK" sz="36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Што е сајбер-малтретирање?</a:t>
            </a:r>
          </a:p>
        </p:txBody>
      </p:sp>
      <p:sp>
        <p:nvSpPr>
          <p:cNvPr id="7" name="Google Shape;124;p11">
            <a:extLst>
              <a:ext uri="{FF2B5EF4-FFF2-40B4-BE49-F238E27FC236}">
                <a16:creationId xmlns:a16="http://schemas.microsoft.com/office/drawing/2014/main" id="{59F62C0E-6E11-E662-4BB6-926CED1F239E}"/>
              </a:ext>
            </a:extLst>
          </p:cNvPr>
          <p:cNvSpPr txBox="1"/>
          <p:nvPr/>
        </p:nvSpPr>
        <p:spPr>
          <a:xfrm>
            <a:off x="1905322" y="2809442"/>
            <a:ext cx="8360253" cy="16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 algn="ctr">
              <a:lnSpc>
                <a:spcPct val="115000"/>
              </a:lnSpc>
            </a:pPr>
            <a:r>
              <a:rPr lang="ru-RU" sz="2267" b="1" dirty="0">
                <a:solidFill>
                  <a:srgbClr val="003563"/>
                </a:solidFill>
                <a:latin typeface="Tahoma"/>
                <a:ea typeface="Tahoma"/>
                <a:cs typeface="Tahoma"/>
                <a:sym typeface="Tahoma"/>
              </a:rPr>
              <a:t>Користење на технологија за вознемирување, заканување или засрамување некого. Тоа може да се случи на социјалните медиуми, платформите за игри или преку апликации за пораки.</a:t>
            </a:r>
            <a:endParaRPr lang="en-US" sz="2267" dirty="0">
              <a:solidFill>
                <a:srgbClr val="00356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" name="Google Shape;51;p7">
            <a:extLst>
              <a:ext uri="{FF2B5EF4-FFF2-40B4-BE49-F238E27FC236}">
                <a16:creationId xmlns:a16="http://schemas.microsoft.com/office/drawing/2014/main" id="{EEFCD94B-B71B-C01E-6D45-404139FF1228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491" y="222536"/>
            <a:ext cx="1540315" cy="562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1916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D1588AB3-8628-009F-FD8D-C5EB596EE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>
            <a:extLst>
              <a:ext uri="{FF2B5EF4-FFF2-40B4-BE49-F238E27FC236}">
                <a16:creationId xmlns:a16="http://schemas.microsoft.com/office/drawing/2014/main" id="{9856DB6D-9E46-F4A9-6240-EED392B1AE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7443216" cy="6857999"/>
          </a:xfrm>
          <a:custGeom>
            <a:avLst/>
            <a:gdLst/>
            <a:ahLst/>
            <a:cxnLst/>
            <a:rect l="l" t="t" r="r" b="b"/>
            <a:pathLst>
              <a:path w="10058400" h="3886200" extrusionOk="0">
                <a:moveTo>
                  <a:pt x="10058400" y="0"/>
                </a:moveTo>
                <a:lnTo>
                  <a:pt x="0" y="0"/>
                </a:lnTo>
                <a:lnTo>
                  <a:pt x="0" y="3886200"/>
                </a:lnTo>
                <a:lnTo>
                  <a:pt x="10058400" y="3886200"/>
                </a:lnTo>
                <a:lnTo>
                  <a:pt x="10058400" y="0"/>
                </a:lnTo>
                <a:close/>
              </a:path>
            </a:pathLst>
          </a:custGeom>
          <a:solidFill>
            <a:srgbClr val="288CA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600" dirty="0"/>
          </a:p>
        </p:txBody>
      </p:sp>
      <p:pic>
        <p:nvPicPr>
          <p:cNvPr id="144" name="Google Shape;144;p13">
            <a:extLst>
              <a:ext uri="{FF2B5EF4-FFF2-40B4-BE49-F238E27FC236}">
                <a16:creationId xmlns:a16="http://schemas.microsoft.com/office/drawing/2014/main" id="{4C4DEB7A-C2E9-61CF-8D56-8B90C9D693A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51" y="251728"/>
            <a:ext cx="1034964" cy="38586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3">
            <a:extLst>
              <a:ext uri="{FF2B5EF4-FFF2-40B4-BE49-F238E27FC236}">
                <a16:creationId xmlns:a16="http://schemas.microsoft.com/office/drawing/2014/main" id="{91EC36E6-9AA9-E0E6-B6B1-EBB1E00B0AB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926711" y="6311982"/>
            <a:ext cx="311600" cy="208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767" rIns="0" bIns="0" anchor="t" anchorCtr="0">
            <a:spAutoFit/>
          </a:bodyPr>
          <a:lstStyle/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7</a:t>
            </a:fld>
            <a:endParaRPr/>
          </a:p>
        </p:txBody>
      </p:sp>
      <p:sp>
        <p:nvSpPr>
          <p:cNvPr id="149" name="Google Shape;149;p13">
            <a:extLst>
              <a:ext uri="{FF2B5EF4-FFF2-40B4-BE49-F238E27FC236}">
                <a16:creationId xmlns:a16="http://schemas.microsoft.com/office/drawing/2014/main" id="{DD6DC6B5-9D1A-D338-9295-B20A479E8FB0}"/>
              </a:ext>
            </a:extLst>
          </p:cNvPr>
          <p:cNvSpPr txBox="1"/>
          <p:nvPr/>
        </p:nvSpPr>
        <p:spPr>
          <a:xfrm>
            <a:off x="215531" y="715436"/>
            <a:ext cx="6881526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6933"/>
            <a:r>
              <a:rPr lang="mk-MK" sz="36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Знаци на сајбер малтретирање</a:t>
            </a:r>
            <a:endParaRPr sz="3600" b="1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1" name="Google Shape;161;p13">
            <a:extLst>
              <a:ext uri="{FF2B5EF4-FFF2-40B4-BE49-F238E27FC236}">
                <a16:creationId xmlns:a16="http://schemas.microsoft.com/office/drawing/2014/main" id="{6A27AC82-ACE6-ABD8-FD07-13CCD356B4AC}"/>
              </a:ext>
            </a:extLst>
          </p:cNvPr>
          <p:cNvSpPr txBox="1"/>
          <p:nvPr/>
        </p:nvSpPr>
        <p:spPr>
          <a:xfrm>
            <a:off x="1103008" y="2034537"/>
            <a:ext cx="5237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6933"/>
            <a:r>
              <a:rPr lang="mk-MK" sz="24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Постојани навредливи пораки</a:t>
            </a:r>
            <a:endParaRPr sz="24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2" name="Google Shape;162;p13">
            <a:extLst>
              <a:ext uri="{FF2B5EF4-FFF2-40B4-BE49-F238E27FC236}">
                <a16:creationId xmlns:a16="http://schemas.microsoft.com/office/drawing/2014/main" id="{A053F83D-6DDE-563A-1BD2-25A42142CDB0}"/>
              </a:ext>
            </a:extLst>
          </p:cNvPr>
          <p:cNvSpPr txBox="1"/>
          <p:nvPr/>
        </p:nvSpPr>
        <p:spPr>
          <a:xfrm>
            <a:off x="1075357" y="2962883"/>
            <a:ext cx="5237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6933"/>
            <a:r>
              <a:rPr lang="mk-MK" sz="24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Ширење лажни информации</a:t>
            </a:r>
            <a:endParaRPr sz="24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3" name="Google Shape;163;p13">
            <a:extLst>
              <a:ext uri="{FF2B5EF4-FFF2-40B4-BE49-F238E27FC236}">
                <a16:creationId xmlns:a16="http://schemas.microsoft.com/office/drawing/2014/main" id="{B2784356-E09B-17AB-1026-8504F645258C}"/>
              </a:ext>
            </a:extLst>
          </p:cNvPr>
          <p:cNvSpPr txBox="1"/>
          <p:nvPr/>
        </p:nvSpPr>
        <p:spPr>
          <a:xfrm>
            <a:off x="1075357" y="3830653"/>
            <a:ext cx="4766836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6933"/>
            <a:r>
              <a:rPr lang="mk-MK" sz="24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Исклучувајќи ги другите онлајн</a:t>
            </a:r>
            <a:endParaRPr sz="24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5" name="Google Shape;165;p13">
            <a:extLst>
              <a:ext uri="{FF2B5EF4-FFF2-40B4-BE49-F238E27FC236}">
                <a16:creationId xmlns:a16="http://schemas.microsoft.com/office/drawing/2014/main" id="{62E97F7B-5430-D05D-FC9A-AB62F8283801}"/>
              </a:ext>
            </a:extLst>
          </p:cNvPr>
          <p:cNvSpPr/>
          <p:nvPr/>
        </p:nvSpPr>
        <p:spPr>
          <a:xfrm>
            <a:off x="11780768" y="1"/>
            <a:ext cx="435864" cy="6856298"/>
          </a:xfrm>
          <a:custGeom>
            <a:avLst/>
            <a:gdLst/>
            <a:ahLst/>
            <a:cxnLst/>
            <a:rect l="l" t="t" r="r" b="b"/>
            <a:pathLst>
              <a:path w="10058400" h="3886200" extrusionOk="0">
                <a:moveTo>
                  <a:pt x="10058400" y="0"/>
                </a:moveTo>
                <a:lnTo>
                  <a:pt x="0" y="0"/>
                </a:lnTo>
                <a:lnTo>
                  <a:pt x="0" y="3886200"/>
                </a:lnTo>
                <a:lnTo>
                  <a:pt x="10058400" y="3886200"/>
                </a:lnTo>
                <a:lnTo>
                  <a:pt x="10058400" y="0"/>
                </a:lnTo>
                <a:close/>
              </a:path>
            </a:pathLst>
          </a:custGeom>
          <a:solidFill>
            <a:srgbClr val="288CA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600"/>
          </a:p>
        </p:txBody>
      </p:sp>
      <p:cxnSp>
        <p:nvCxnSpPr>
          <p:cNvPr id="2" name="Google Shape;193;p14">
            <a:extLst>
              <a:ext uri="{FF2B5EF4-FFF2-40B4-BE49-F238E27FC236}">
                <a16:creationId xmlns:a16="http://schemas.microsoft.com/office/drawing/2014/main" id="{A67E0FE1-5E70-8E62-1BC3-D3651B96808E}"/>
              </a:ext>
            </a:extLst>
          </p:cNvPr>
          <p:cNvCxnSpPr>
            <a:cxnSpLocks/>
          </p:cNvCxnSpPr>
          <p:nvPr/>
        </p:nvCxnSpPr>
        <p:spPr>
          <a:xfrm>
            <a:off x="-253807" y="2342294"/>
            <a:ext cx="110669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" name="Google Shape;193;p14">
            <a:extLst>
              <a:ext uri="{FF2B5EF4-FFF2-40B4-BE49-F238E27FC236}">
                <a16:creationId xmlns:a16="http://schemas.microsoft.com/office/drawing/2014/main" id="{93AB5A6E-51C4-10AB-8746-84E9A2300753}"/>
              </a:ext>
            </a:extLst>
          </p:cNvPr>
          <p:cNvCxnSpPr>
            <a:cxnSpLocks/>
          </p:cNvCxnSpPr>
          <p:nvPr/>
        </p:nvCxnSpPr>
        <p:spPr>
          <a:xfrm>
            <a:off x="-253807" y="3243175"/>
            <a:ext cx="1069997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" name="Google Shape;193;p14">
            <a:extLst>
              <a:ext uri="{FF2B5EF4-FFF2-40B4-BE49-F238E27FC236}">
                <a16:creationId xmlns:a16="http://schemas.microsoft.com/office/drawing/2014/main" id="{7FEF7C79-D6DA-4CD1-684D-3A362E9FE184}"/>
              </a:ext>
            </a:extLst>
          </p:cNvPr>
          <p:cNvCxnSpPr>
            <a:cxnSpLocks/>
          </p:cNvCxnSpPr>
          <p:nvPr/>
        </p:nvCxnSpPr>
        <p:spPr>
          <a:xfrm>
            <a:off x="-272154" y="4143599"/>
            <a:ext cx="1069997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" name="Google Shape;193;p14">
            <a:extLst>
              <a:ext uri="{FF2B5EF4-FFF2-40B4-BE49-F238E27FC236}">
                <a16:creationId xmlns:a16="http://schemas.microsoft.com/office/drawing/2014/main" id="{3E09A36B-1305-0A7A-51D3-44E0D8536351}"/>
              </a:ext>
            </a:extLst>
          </p:cNvPr>
          <p:cNvCxnSpPr>
            <a:cxnSpLocks/>
          </p:cNvCxnSpPr>
          <p:nvPr/>
        </p:nvCxnSpPr>
        <p:spPr>
          <a:xfrm>
            <a:off x="-308847" y="5010187"/>
            <a:ext cx="110669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Google Shape;163;p13">
            <a:extLst>
              <a:ext uri="{FF2B5EF4-FFF2-40B4-BE49-F238E27FC236}">
                <a16:creationId xmlns:a16="http://schemas.microsoft.com/office/drawing/2014/main" id="{C96D0540-A46A-6C39-E58E-8CA6F3DAB243}"/>
              </a:ext>
            </a:extLst>
          </p:cNvPr>
          <p:cNvSpPr txBox="1"/>
          <p:nvPr/>
        </p:nvSpPr>
        <p:spPr>
          <a:xfrm>
            <a:off x="1075357" y="4517764"/>
            <a:ext cx="4766836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6933"/>
            <a:r>
              <a:rPr lang="mk-MK" sz="24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П</a:t>
            </a:r>
            <a:r>
              <a:rPr lang="ru-RU" sz="24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овлекување од семејството и пријателите</a:t>
            </a:r>
            <a:endParaRPr sz="24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2" name="Google Shape;193;p14">
            <a:extLst>
              <a:ext uri="{FF2B5EF4-FFF2-40B4-BE49-F238E27FC236}">
                <a16:creationId xmlns:a16="http://schemas.microsoft.com/office/drawing/2014/main" id="{0A339BD3-E723-CDD7-9C29-DFE6448FB48C}"/>
              </a:ext>
            </a:extLst>
          </p:cNvPr>
          <p:cNvCxnSpPr>
            <a:cxnSpLocks/>
          </p:cNvCxnSpPr>
          <p:nvPr/>
        </p:nvCxnSpPr>
        <p:spPr>
          <a:xfrm>
            <a:off x="-308847" y="5908231"/>
            <a:ext cx="110669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" name="Google Shape;163;p13">
            <a:extLst>
              <a:ext uri="{FF2B5EF4-FFF2-40B4-BE49-F238E27FC236}">
                <a16:creationId xmlns:a16="http://schemas.microsoft.com/office/drawing/2014/main" id="{B8F5CE34-B3ED-3C72-183F-86A5AC7E2B70}"/>
              </a:ext>
            </a:extLst>
          </p:cNvPr>
          <p:cNvSpPr txBox="1"/>
          <p:nvPr/>
        </p:nvSpPr>
        <p:spPr>
          <a:xfrm>
            <a:off x="1075357" y="5414869"/>
            <a:ext cx="5748969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6933"/>
            <a:r>
              <a:rPr lang="ru-RU" sz="24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Избегнување на училиште, клубови, спортови или активности</a:t>
            </a:r>
            <a:endParaRPr sz="24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7240E0-4ABB-4D02-1619-2E0BB7072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670" y="692881"/>
            <a:ext cx="5343444" cy="55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91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>
          <a:extLst>
            <a:ext uri="{FF2B5EF4-FFF2-40B4-BE49-F238E27FC236}">
              <a16:creationId xmlns:a16="http://schemas.microsoft.com/office/drawing/2014/main" id="{0F3662B9-073C-4A74-339F-04FB57CA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>
            <a:extLst>
              <a:ext uri="{FF2B5EF4-FFF2-40B4-BE49-F238E27FC236}">
                <a16:creationId xmlns:a16="http://schemas.microsoft.com/office/drawing/2014/main" id="{DD7E6C8B-AEE9-0B7E-AD0B-A31183EAE5B0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7">
            <a:extLst>
              <a:ext uri="{FF2B5EF4-FFF2-40B4-BE49-F238E27FC236}">
                <a16:creationId xmlns:a16="http://schemas.microsoft.com/office/drawing/2014/main" id="{AD84D90F-967B-0F69-95A1-756B379FC1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26" y="341694"/>
            <a:ext cx="1813546" cy="6606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4;p11">
            <a:extLst>
              <a:ext uri="{FF2B5EF4-FFF2-40B4-BE49-F238E27FC236}">
                <a16:creationId xmlns:a16="http://schemas.microsoft.com/office/drawing/2014/main" id="{C87CE354-73BE-AC83-A09B-C5C387896E45}"/>
              </a:ext>
            </a:extLst>
          </p:cNvPr>
          <p:cNvSpPr txBox="1"/>
          <p:nvPr/>
        </p:nvSpPr>
        <p:spPr>
          <a:xfrm>
            <a:off x="2586090" y="2161467"/>
            <a:ext cx="6785327" cy="3175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 algn="ctr">
              <a:lnSpc>
                <a:spcPct val="115000"/>
              </a:lnSpc>
            </a:pPr>
            <a:r>
              <a:rPr lang="mk-MK" sz="6600" b="1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Како да се заштитиме?</a:t>
            </a:r>
            <a:endParaRPr lang="en-US" sz="6600" dirty="0">
              <a:solidFill>
                <a:schemeClr val="bg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6933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67" dirty="0">
              <a:solidFill>
                <a:srgbClr val="003563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6933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67" dirty="0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" name="Google Shape;55;p7">
            <a:extLst>
              <a:ext uri="{FF2B5EF4-FFF2-40B4-BE49-F238E27FC236}">
                <a16:creationId xmlns:a16="http://schemas.microsoft.com/office/drawing/2014/main" id="{18934D18-C2E0-9DAC-582A-3E0323FE051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2224" r="5331"/>
          <a:stretch/>
        </p:blipFill>
        <p:spPr>
          <a:xfrm>
            <a:off x="362726" y="3163813"/>
            <a:ext cx="1286057" cy="3385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0471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1F82BFF9-288B-3595-02CA-37DFF765D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>
            <a:extLst>
              <a:ext uri="{FF2B5EF4-FFF2-40B4-BE49-F238E27FC236}">
                <a16:creationId xmlns:a16="http://schemas.microsoft.com/office/drawing/2014/main" id="{3E1CC7A4-D9BB-EAD8-BBA1-DC96AB89092B}"/>
              </a:ext>
            </a:extLst>
          </p:cNvPr>
          <p:cNvSpPr/>
          <p:nvPr/>
        </p:nvSpPr>
        <p:spPr>
          <a:xfrm>
            <a:off x="7569554" y="0"/>
            <a:ext cx="4622445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2">
            <a:extLst>
              <a:ext uri="{FF2B5EF4-FFF2-40B4-BE49-F238E27FC236}">
                <a16:creationId xmlns:a16="http://schemas.microsoft.com/office/drawing/2014/main" id="{99A64B02-DDD1-DDE9-B31E-8C20BD0D5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869" y="976620"/>
            <a:ext cx="6265456" cy="847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5467" rIns="0" bIns="0" anchor="t" anchorCtr="0">
            <a:spAutoFit/>
          </a:bodyPr>
          <a:lstStyle/>
          <a:p>
            <a:pPr marL="16933"/>
            <a:r>
              <a:rPr lang="ru-RU" sz="3600" b="0" dirty="0">
                <a:solidFill>
                  <a:srgbClr val="002060"/>
                </a:solidFill>
                <a:latin typeface="Arimo"/>
                <a:ea typeface="Arimo"/>
                <a:cs typeface="Arimo"/>
                <a:sym typeface="Arimo"/>
              </a:rPr>
              <a:t>Чекори на преземање</a:t>
            </a:r>
            <a:endParaRPr sz="3600" b="0" dirty="0">
              <a:solidFill>
                <a:srgbClr val="00206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4" name="Google Shape;134;p12">
            <a:extLst>
              <a:ext uri="{FF2B5EF4-FFF2-40B4-BE49-F238E27FC236}">
                <a16:creationId xmlns:a16="http://schemas.microsoft.com/office/drawing/2014/main" id="{BB46DA86-7204-040E-E6AA-AC3E22BDFAA5}"/>
              </a:ext>
            </a:extLst>
          </p:cNvPr>
          <p:cNvSpPr txBox="1"/>
          <p:nvPr/>
        </p:nvSpPr>
        <p:spPr>
          <a:xfrm>
            <a:off x="1065232" y="2280900"/>
            <a:ext cx="5659098" cy="461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ru-RU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Не одговарајте и не возвраќајте</a:t>
            </a:r>
            <a:endParaRPr lang="mk-MK" sz="2400" b="1" dirty="0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Google Shape;136;p12">
            <a:extLst>
              <a:ext uri="{FF2B5EF4-FFF2-40B4-BE49-F238E27FC236}">
                <a16:creationId xmlns:a16="http://schemas.microsoft.com/office/drawing/2014/main" id="{A9822631-2369-8B8B-86B8-06C12E6D375F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623" y="302421"/>
            <a:ext cx="1285399" cy="4782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93;p14">
            <a:extLst>
              <a:ext uri="{FF2B5EF4-FFF2-40B4-BE49-F238E27FC236}">
                <a16:creationId xmlns:a16="http://schemas.microsoft.com/office/drawing/2014/main" id="{91F0A3E4-8A2E-4D05-F83A-2DAE67805279}"/>
              </a:ext>
            </a:extLst>
          </p:cNvPr>
          <p:cNvCxnSpPr>
            <a:cxnSpLocks/>
          </p:cNvCxnSpPr>
          <p:nvPr/>
        </p:nvCxnSpPr>
        <p:spPr>
          <a:xfrm>
            <a:off x="-443341" y="2511627"/>
            <a:ext cx="1106690" cy="0"/>
          </a:xfrm>
          <a:prstGeom prst="straightConnector1">
            <a:avLst/>
          </a:prstGeom>
          <a:noFill/>
          <a:ln w="101600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193;p14">
            <a:extLst>
              <a:ext uri="{FF2B5EF4-FFF2-40B4-BE49-F238E27FC236}">
                <a16:creationId xmlns:a16="http://schemas.microsoft.com/office/drawing/2014/main" id="{2BA4E8B1-510E-72A9-2F53-3C25444F63BE}"/>
              </a:ext>
            </a:extLst>
          </p:cNvPr>
          <p:cNvCxnSpPr>
            <a:cxnSpLocks/>
          </p:cNvCxnSpPr>
          <p:nvPr/>
        </p:nvCxnSpPr>
        <p:spPr>
          <a:xfrm>
            <a:off x="-460664" y="3429000"/>
            <a:ext cx="1106690" cy="0"/>
          </a:xfrm>
          <a:prstGeom prst="straightConnector1">
            <a:avLst/>
          </a:prstGeom>
          <a:noFill/>
          <a:ln w="101600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" name="Google Shape;193;p14">
            <a:extLst>
              <a:ext uri="{FF2B5EF4-FFF2-40B4-BE49-F238E27FC236}">
                <a16:creationId xmlns:a16="http://schemas.microsoft.com/office/drawing/2014/main" id="{E66555C8-64F8-522A-B1A9-85EA43F7AA89}"/>
              </a:ext>
            </a:extLst>
          </p:cNvPr>
          <p:cNvCxnSpPr>
            <a:cxnSpLocks/>
          </p:cNvCxnSpPr>
          <p:nvPr/>
        </p:nvCxnSpPr>
        <p:spPr>
          <a:xfrm>
            <a:off x="-443341" y="4299192"/>
            <a:ext cx="1106690" cy="0"/>
          </a:xfrm>
          <a:prstGeom prst="straightConnector1">
            <a:avLst/>
          </a:prstGeom>
          <a:noFill/>
          <a:ln w="101600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" name="Google Shape;193;p14">
            <a:extLst>
              <a:ext uri="{FF2B5EF4-FFF2-40B4-BE49-F238E27FC236}">
                <a16:creationId xmlns:a16="http://schemas.microsoft.com/office/drawing/2014/main" id="{6B92F2C2-9D10-3852-97FA-BD15806815ED}"/>
              </a:ext>
            </a:extLst>
          </p:cNvPr>
          <p:cNvCxnSpPr>
            <a:cxnSpLocks/>
          </p:cNvCxnSpPr>
          <p:nvPr/>
        </p:nvCxnSpPr>
        <p:spPr>
          <a:xfrm>
            <a:off x="-443341" y="5219947"/>
            <a:ext cx="1106690" cy="0"/>
          </a:xfrm>
          <a:prstGeom prst="straightConnector1">
            <a:avLst/>
          </a:prstGeom>
          <a:noFill/>
          <a:ln w="101600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" name="Google Shape;134;p12">
            <a:extLst>
              <a:ext uri="{FF2B5EF4-FFF2-40B4-BE49-F238E27FC236}">
                <a16:creationId xmlns:a16="http://schemas.microsoft.com/office/drawing/2014/main" id="{961D8B93-63FD-CF89-9EA6-2960A2E29AAE}"/>
              </a:ext>
            </a:extLst>
          </p:cNvPr>
          <p:cNvSpPr txBox="1"/>
          <p:nvPr/>
        </p:nvSpPr>
        <p:spPr>
          <a:xfrm>
            <a:off x="1083077" y="4948162"/>
            <a:ext cx="5000833" cy="88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ru-RU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Разговарајте со возрасно лице </a:t>
            </a:r>
            <a:r>
              <a:rPr lang="mk-MK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на кое му</a:t>
            </a:r>
            <a:r>
              <a:rPr lang="ru-RU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 верувате</a:t>
            </a:r>
            <a:endParaRPr lang="mk-MK" sz="2400" b="1" dirty="0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" name="Google Shape;134;p12">
            <a:extLst>
              <a:ext uri="{FF2B5EF4-FFF2-40B4-BE49-F238E27FC236}">
                <a16:creationId xmlns:a16="http://schemas.microsoft.com/office/drawing/2014/main" id="{7547B091-7761-061C-132A-3D0064D5421A}"/>
              </a:ext>
            </a:extLst>
          </p:cNvPr>
          <p:cNvSpPr txBox="1"/>
          <p:nvPr/>
        </p:nvSpPr>
        <p:spPr>
          <a:xfrm>
            <a:off x="1065232" y="4073858"/>
            <a:ext cx="5292905" cy="461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mk-MK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Блокирајте/пријавете го лицето</a:t>
            </a:r>
          </a:p>
        </p:txBody>
      </p:sp>
      <p:sp>
        <p:nvSpPr>
          <p:cNvPr id="15" name="Google Shape;134;p12">
            <a:extLst>
              <a:ext uri="{FF2B5EF4-FFF2-40B4-BE49-F238E27FC236}">
                <a16:creationId xmlns:a16="http://schemas.microsoft.com/office/drawing/2014/main" id="{98EF8DF1-4122-C1D4-B55F-9611C5EB3189}"/>
              </a:ext>
            </a:extLst>
          </p:cNvPr>
          <p:cNvSpPr txBox="1"/>
          <p:nvPr/>
        </p:nvSpPr>
        <p:spPr>
          <a:xfrm>
            <a:off x="1065232" y="3199554"/>
            <a:ext cx="6060981" cy="461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367" rIns="0" bIns="0" anchor="t" anchorCtr="0">
            <a:spAutoFit/>
          </a:bodyPr>
          <a:lstStyle/>
          <a:p>
            <a:pPr marL="16933">
              <a:lnSpc>
                <a:spcPct val="115000"/>
              </a:lnSpc>
            </a:pPr>
            <a:r>
              <a:rPr lang="ru-RU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Зачувајте докази (</a:t>
            </a:r>
            <a:r>
              <a:rPr lang="mk-MK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скриншотови</a:t>
            </a:r>
            <a:r>
              <a:rPr lang="ru-RU" sz="2400" b="1" dirty="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lang="mk-MK" sz="2400" b="1" dirty="0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4D134-819D-4124-9450-DCD85EE21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79" y="3199195"/>
            <a:ext cx="5550290" cy="3670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63706-5919-F3ED-4FDF-54E0DC54E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109" y="1949344"/>
            <a:ext cx="1266890" cy="11271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82DFAA-724C-9461-F491-7442BB0CBD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5415">
            <a:off x="10148362" y="210592"/>
            <a:ext cx="1866680" cy="14501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D028CB-5DD8-6EB1-43B9-93FC32F307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483" y="1166989"/>
            <a:ext cx="1738625" cy="134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60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655</Words>
  <Application>Microsoft Office PowerPoint</Application>
  <PresentationFormat>Widescreen</PresentationFormat>
  <Paragraphs>82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Aptos Display</vt:lpstr>
      <vt:lpstr>Arial</vt:lpstr>
      <vt:lpstr>Arimo</vt:lpstr>
      <vt:lpstr>Calibri</vt:lpstr>
      <vt:lpstr>Tahoma</vt:lpstr>
      <vt:lpstr>Office Theme</vt:lpstr>
      <vt:lpstr>PowerPoint Presentation</vt:lpstr>
      <vt:lpstr>Зошто е важна безбедноста на Интернет?</vt:lpstr>
      <vt:lpstr>PowerPoint Presentation</vt:lpstr>
      <vt:lpstr>PowerPoint Presentation</vt:lpstr>
      <vt:lpstr>Кои се опасностите?</vt:lpstr>
      <vt:lpstr>PowerPoint Presentation</vt:lpstr>
      <vt:lpstr>PowerPoint Presentation</vt:lpstr>
      <vt:lpstr>PowerPoint Presentation</vt:lpstr>
      <vt:lpstr>Чекори на преземање</vt:lpstr>
      <vt:lpstr>PowerPoint Presentation</vt:lpstr>
      <vt:lpstr>PowerPoint Presentation</vt:lpstr>
      <vt:lpstr>Справување со несоодветна содржина</vt:lpstr>
      <vt:lpstr>PowerPoint Presentation</vt:lpstr>
      <vt:lpstr>PowerPoint Presentation</vt:lpstr>
      <vt:lpstr>Креирање безбедни лозинки</vt:lpstr>
      <vt:lpstr>PowerPoint Presentation</vt:lpstr>
      <vt:lpstr>Останување безбедни на социјалните медиуми</vt:lpstr>
      <vt:lpstr>PowerPoint Presentation</vt:lpstr>
      <vt:lpstr>PowerPoint Presentation</vt:lpstr>
      <vt:lpstr>Безбедност при ‘гејминг’ - Паметно играње</vt:lpstr>
      <vt:lpstr>PowerPoint Presentation</vt:lpstr>
      <vt:lpstr>PowerPoint Presentation</vt:lpstr>
      <vt:lpstr>PowerPoint Presentation</vt:lpstr>
      <vt:lpstr>Заштита на вашите уреди</vt:lpstr>
      <vt:lpstr>PowerPoint Presentation</vt:lpstr>
      <vt:lpstr>PowerPoint Presentation</vt:lpstr>
      <vt:lpstr>PowerPoint Presentation</vt:lpstr>
      <vt:lpstr>Останете безбедни, останете паметни! Интернетот е одлично место - ако го користите паметно.   Ви благодариме!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Bojana Markovska</dc:creator>
  <cp:lastModifiedBy>Ахметај Берат</cp:lastModifiedBy>
  <cp:revision>5</cp:revision>
  <dcterms:created xsi:type="dcterms:W3CDTF">2025-01-27T14:45:47Z</dcterms:created>
  <dcterms:modified xsi:type="dcterms:W3CDTF">2025-01-28T11:32:16Z</dcterms:modified>
</cp:coreProperties>
</file>